
<file path=[Content_Types].xml><?xml version="1.0" encoding="utf-8"?>
<Types xmlns="http://schemas.openxmlformats.org/package/2006/content-types">
  <Default Extension="png" ContentType="image/png"/>
  <Default Extension="bmp" ContentType="image/bmp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21"/>
  </p:notesMasterIdLst>
  <p:handoutMasterIdLst>
    <p:handoutMasterId r:id="rId22"/>
  </p:handoutMasterIdLst>
  <p:sldIdLst>
    <p:sldId id="287" r:id="rId2"/>
    <p:sldId id="298" r:id="rId3"/>
    <p:sldId id="299" r:id="rId4"/>
    <p:sldId id="282" r:id="rId5"/>
    <p:sldId id="304" r:id="rId6"/>
    <p:sldId id="295" r:id="rId7"/>
    <p:sldId id="291" r:id="rId8"/>
    <p:sldId id="292" r:id="rId9"/>
    <p:sldId id="294" r:id="rId10"/>
    <p:sldId id="300" r:id="rId11"/>
    <p:sldId id="279" r:id="rId12"/>
    <p:sldId id="280" r:id="rId13"/>
    <p:sldId id="284" r:id="rId14"/>
    <p:sldId id="278" r:id="rId15"/>
    <p:sldId id="281" r:id="rId16"/>
    <p:sldId id="303" r:id="rId17"/>
    <p:sldId id="301" r:id="rId18"/>
    <p:sldId id="302" r:id="rId19"/>
    <p:sldId id="297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396" y="12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bmp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bmp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4CB6339-4A10-49F3-9A29-D87F41F1DA3E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63D7393-453D-4F95-9CD1-87EADAB0A5EB}">
      <dgm:prSet phldrT="[Text]"/>
      <dgm:spPr/>
      <dgm:t>
        <a:bodyPr/>
        <a:lstStyle/>
        <a:p>
          <a:r>
            <a:rPr lang="en-US" dirty="0" smtClean="0"/>
            <a:t>To…</a:t>
          </a:r>
          <a:endParaRPr lang="en-US" dirty="0"/>
        </a:p>
      </dgm:t>
    </dgm:pt>
    <dgm:pt modelId="{3BFE4989-B35A-4085-A78B-F49855F70BF7}" type="parTrans" cxnId="{216B3434-8238-4BE4-B33E-166E8CFC7F14}">
      <dgm:prSet/>
      <dgm:spPr/>
      <dgm:t>
        <a:bodyPr/>
        <a:lstStyle/>
        <a:p>
          <a:endParaRPr lang="en-US"/>
        </a:p>
      </dgm:t>
    </dgm:pt>
    <dgm:pt modelId="{18385760-11A0-4C78-BC09-F3A0870CE26C}" type="sibTrans" cxnId="{216B3434-8238-4BE4-B33E-166E8CFC7F14}">
      <dgm:prSet/>
      <dgm:spPr/>
      <dgm:t>
        <a:bodyPr/>
        <a:lstStyle/>
        <a:p>
          <a:endParaRPr lang="en-US"/>
        </a:p>
      </dgm:t>
    </dgm:pt>
    <dgm:pt modelId="{F79682FB-1204-4DC8-A336-64DF0D51ED1D}">
      <dgm:prSet phldrT="[Text]"/>
      <dgm:spPr/>
      <dgm:t>
        <a:bodyPr/>
        <a:lstStyle/>
        <a:p>
          <a:endParaRPr lang="en-US" dirty="0"/>
        </a:p>
      </dgm:t>
    </dgm:pt>
    <dgm:pt modelId="{11030DB1-39F4-4594-88D5-5DD785FD0E10}" type="parTrans" cxnId="{068DBB6E-0839-4DC0-82B7-3E5AB4E600D7}">
      <dgm:prSet/>
      <dgm:spPr/>
      <dgm:t>
        <a:bodyPr/>
        <a:lstStyle/>
        <a:p>
          <a:endParaRPr lang="en-US"/>
        </a:p>
      </dgm:t>
    </dgm:pt>
    <dgm:pt modelId="{E8FACA87-630C-4499-8595-AE6BA920FCBB}" type="sibTrans" cxnId="{068DBB6E-0839-4DC0-82B7-3E5AB4E600D7}">
      <dgm:prSet/>
      <dgm:spPr/>
      <dgm:t>
        <a:bodyPr/>
        <a:lstStyle/>
        <a:p>
          <a:endParaRPr lang="en-US"/>
        </a:p>
      </dgm:t>
    </dgm:pt>
    <dgm:pt modelId="{E4275725-2F00-4F6C-914D-58F0182A0E80}">
      <dgm:prSet phldrT="[Text]"/>
      <dgm:spPr/>
      <dgm:t>
        <a:bodyPr/>
        <a:lstStyle/>
        <a:p>
          <a:r>
            <a:rPr lang="en-US" dirty="0" smtClean="0"/>
            <a:t>Improve ourselves</a:t>
          </a:r>
          <a:endParaRPr lang="en-US" dirty="0"/>
        </a:p>
      </dgm:t>
    </dgm:pt>
    <dgm:pt modelId="{01666AB4-1F58-4A90-9019-C976355FCBB8}" type="parTrans" cxnId="{D998277B-7512-40F5-B867-64FCBE15E424}">
      <dgm:prSet/>
      <dgm:spPr/>
      <dgm:t>
        <a:bodyPr/>
        <a:lstStyle/>
        <a:p>
          <a:endParaRPr lang="en-US"/>
        </a:p>
      </dgm:t>
    </dgm:pt>
    <dgm:pt modelId="{2752629F-E44F-4E08-82EA-1647BEBE92A4}" type="sibTrans" cxnId="{D998277B-7512-40F5-B867-64FCBE15E424}">
      <dgm:prSet/>
      <dgm:spPr/>
      <dgm:t>
        <a:bodyPr/>
        <a:lstStyle/>
        <a:p>
          <a:endParaRPr lang="en-US"/>
        </a:p>
      </dgm:t>
    </dgm:pt>
    <dgm:pt modelId="{DEE02E66-0ED2-4FBA-8821-F5AF0F15D87D}">
      <dgm:prSet phldrT="[Text]"/>
      <dgm:spPr/>
      <dgm:t>
        <a:bodyPr/>
        <a:lstStyle/>
        <a:p>
          <a:r>
            <a:rPr lang="en-US" dirty="0" smtClean="0"/>
            <a:t>Make us feel responsible</a:t>
          </a:r>
          <a:endParaRPr lang="en-US" dirty="0"/>
        </a:p>
      </dgm:t>
    </dgm:pt>
    <dgm:pt modelId="{9E8C7F5F-0B8B-4CF6-86D3-13DD83C89A53}" type="parTrans" cxnId="{03EA7229-7726-43DA-9A5C-B3244509FDB3}">
      <dgm:prSet/>
      <dgm:spPr/>
      <dgm:t>
        <a:bodyPr/>
        <a:lstStyle/>
        <a:p>
          <a:endParaRPr lang="en-US"/>
        </a:p>
      </dgm:t>
    </dgm:pt>
    <dgm:pt modelId="{8FA5F9F2-46BC-41CA-82D5-CC9BCADC555A}" type="sibTrans" cxnId="{03EA7229-7726-43DA-9A5C-B3244509FDB3}">
      <dgm:prSet/>
      <dgm:spPr/>
      <dgm:t>
        <a:bodyPr/>
        <a:lstStyle/>
        <a:p>
          <a:endParaRPr lang="en-US"/>
        </a:p>
      </dgm:t>
    </dgm:pt>
    <dgm:pt modelId="{0890D395-73AB-4CA0-8A00-8D8C6B0265DF}">
      <dgm:prSet/>
      <dgm:spPr/>
      <dgm:t>
        <a:bodyPr/>
        <a:lstStyle/>
        <a:p>
          <a:r>
            <a:rPr lang="en-US" dirty="0" smtClean="0"/>
            <a:t>Motivate man</a:t>
          </a:r>
          <a:endParaRPr lang="en-US" dirty="0"/>
        </a:p>
      </dgm:t>
    </dgm:pt>
    <dgm:pt modelId="{0C491026-9F04-4BC3-A764-060330D2175B}" type="parTrans" cxnId="{C93B3103-B453-480D-B994-A8B5D52A676E}">
      <dgm:prSet/>
      <dgm:spPr/>
      <dgm:t>
        <a:bodyPr/>
        <a:lstStyle/>
        <a:p>
          <a:endParaRPr lang="en-US"/>
        </a:p>
      </dgm:t>
    </dgm:pt>
    <dgm:pt modelId="{95A5C64B-1AE0-4D67-B270-942022FD89D8}" type="sibTrans" cxnId="{C93B3103-B453-480D-B994-A8B5D52A676E}">
      <dgm:prSet/>
      <dgm:spPr/>
      <dgm:t>
        <a:bodyPr/>
        <a:lstStyle/>
        <a:p>
          <a:endParaRPr lang="en-US"/>
        </a:p>
      </dgm:t>
    </dgm:pt>
    <dgm:pt modelId="{C4BB1BAB-438E-4E65-B61C-41F095C6C5EA}" type="pres">
      <dgm:prSet presAssocID="{84CB6339-4A10-49F3-9A29-D87F41F1DA3E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8507EA4-864B-4784-87BF-C71C6F347A1A}" type="pres">
      <dgm:prSet presAssocID="{463D7393-453D-4F95-9CD1-87EADAB0A5EB}" presName="centerShape" presStyleLbl="node0" presStyleIdx="0" presStyleCnt="1"/>
      <dgm:spPr/>
      <dgm:t>
        <a:bodyPr/>
        <a:lstStyle/>
        <a:p>
          <a:endParaRPr lang="en-US"/>
        </a:p>
      </dgm:t>
    </dgm:pt>
    <dgm:pt modelId="{6990E4CB-C3CC-420F-B66F-EEDA50617301}" type="pres">
      <dgm:prSet presAssocID="{11030DB1-39F4-4594-88D5-5DD785FD0E10}" presName="Name9" presStyleLbl="parChTrans1D2" presStyleIdx="0" presStyleCnt="4"/>
      <dgm:spPr/>
      <dgm:t>
        <a:bodyPr/>
        <a:lstStyle/>
        <a:p>
          <a:endParaRPr lang="en-US"/>
        </a:p>
      </dgm:t>
    </dgm:pt>
    <dgm:pt modelId="{BAB36598-1888-422C-B35A-AA8DADA98D35}" type="pres">
      <dgm:prSet presAssocID="{11030DB1-39F4-4594-88D5-5DD785FD0E10}" presName="connTx" presStyleLbl="parChTrans1D2" presStyleIdx="0" presStyleCnt="4"/>
      <dgm:spPr/>
      <dgm:t>
        <a:bodyPr/>
        <a:lstStyle/>
        <a:p>
          <a:endParaRPr lang="en-US"/>
        </a:p>
      </dgm:t>
    </dgm:pt>
    <dgm:pt modelId="{912599D8-C931-4638-98F2-FBDE789FA69E}" type="pres">
      <dgm:prSet presAssocID="{F79682FB-1204-4DC8-A336-64DF0D51ED1D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28EDCB-779B-4E26-B53B-1DCB4F3FF374}" type="pres">
      <dgm:prSet presAssocID="{01666AB4-1F58-4A90-9019-C976355FCBB8}" presName="Name9" presStyleLbl="parChTrans1D2" presStyleIdx="1" presStyleCnt="4"/>
      <dgm:spPr/>
      <dgm:t>
        <a:bodyPr/>
        <a:lstStyle/>
        <a:p>
          <a:endParaRPr lang="en-US"/>
        </a:p>
      </dgm:t>
    </dgm:pt>
    <dgm:pt modelId="{59F5FB88-105A-426C-9BF0-3E1421020DCA}" type="pres">
      <dgm:prSet presAssocID="{01666AB4-1F58-4A90-9019-C976355FCBB8}" presName="connTx" presStyleLbl="parChTrans1D2" presStyleIdx="1" presStyleCnt="4"/>
      <dgm:spPr/>
      <dgm:t>
        <a:bodyPr/>
        <a:lstStyle/>
        <a:p>
          <a:endParaRPr lang="en-US"/>
        </a:p>
      </dgm:t>
    </dgm:pt>
    <dgm:pt modelId="{6BB60AA5-E9FA-4EE3-83AA-AEA600CC67F3}" type="pres">
      <dgm:prSet presAssocID="{E4275725-2F00-4F6C-914D-58F0182A0E80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47F8C0-D92B-4CB6-A775-964D956273FB}" type="pres">
      <dgm:prSet presAssocID="{9E8C7F5F-0B8B-4CF6-86D3-13DD83C89A53}" presName="Name9" presStyleLbl="parChTrans1D2" presStyleIdx="2" presStyleCnt="4"/>
      <dgm:spPr/>
      <dgm:t>
        <a:bodyPr/>
        <a:lstStyle/>
        <a:p>
          <a:endParaRPr lang="en-US"/>
        </a:p>
      </dgm:t>
    </dgm:pt>
    <dgm:pt modelId="{B5442C54-D8C0-46ED-8DDC-6DE200817E44}" type="pres">
      <dgm:prSet presAssocID="{9E8C7F5F-0B8B-4CF6-86D3-13DD83C89A53}" presName="connTx" presStyleLbl="parChTrans1D2" presStyleIdx="2" presStyleCnt="4"/>
      <dgm:spPr/>
      <dgm:t>
        <a:bodyPr/>
        <a:lstStyle/>
        <a:p>
          <a:endParaRPr lang="en-US"/>
        </a:p>
      </dgm:t>
    </dgm:pt>
    <dgm:pt modelId="{0E0271F4-3915-4E4B-8E6F-3B3726B6C6F6}" type="pres">
      <dgm:prSet presAssocID="{DEE02E66-0ED2-4FBA-8821-F5AF0F15D87D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EB99B64-930F-4618-932B-2F26871E9FD7}" type="pres">
      <dgm:prSet presAssocID="{0C491026-9F04-4BC3-A764-060330D2175B}" presName="Name9" presStyleLbl="parChTrans1D2" presStyleIdx="3" presStyleCnt="4"/>
      <dgm:spPr/>
      <dgm:t>
        <a:bodyPr/>
        <a:lstStyle/>
        <a:p>
          <a:endParaRPr lang="en-US"/>
        </a:p>
      </dgm:t>
    </dgm:pt>
    <dgm:pt modelId="{82EA9ECC-BEAF-4C89-8CD8-23AC080D9C93}" type="pres">
      <dgm:prSet presAssocID="{0C491026-9F04-4BC3-A764-060330D2175B}" presName="connTx" presStyleLbl="parChTrans1D2" presStyleIdx="3" presStyleCnt="4"/>
      <dgm:spPr/>
      <dgm:t>
        <a:bodyPr/>
        <a:lstStyle/>
        <a:p>
          <a:endParaRPr lang="en-US"/>
        </a:p>
      </dgm:t>
    </dgm:pt>
    <dgm:pt modelId="{59B58184-FE58-47AC-B74E-740F9D4C3920}" type="pres">
      <dgm:prSet presAssocID="{0890D395-73AB-4CA0-8A00-8D8C6B0265DF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928919E-C2E2-4764-B3F3-669C8FCC9971}" type="presOf" srcId="{9E8C7F5F-0B8B-4CF6-86D3-13DD83C89A53}" destId="{B5442C54-D8C0-46ED-8DDC-6DE200817E44}" srcOrd="1" destOrd="0" presId="urn:microsoft.com/office/officeart/2005/8/layout/radial1"/>
    <dgm:cxn modelId="{2B14EF42-8C85-4E34-A1E0-2ACF57B65355}" type="presOf" srcId="{0C491026-9F04-4BC3-A764-060330D2175B}" destId="{2EB99B64-930F-4618-932B-2F26871E9FD7}" srcOrd="0" destOrd="0" presId="urn:microsoft.com/office/officeart/2005/8/layout/radial1"/>
    <dgm:cxn modelId="{CE983427-F02F-4B31-8127-7501AC939398}" type="presOf" srcId="{11030DB1-39F4-4594-88D5-5DD785FD0E10}" destId="{BAB36598-1888-422C-B35A-AA8DADA98D35}" srcOrd="1" destOrd="0" presId="urn:microsoft.com/office/officeart/2005/8/layout/radial1"/>
    <dgm:cxn modelId="{8040140A-DD6F-4A63-8B52-112518A0CB81}" type="presOf" srcId="{0890D395-73AB-4CA0-8A00-8D8C6B0265DF}" destId="{59B58184-FE58-47AC-B74E-740F9D4C3920}" srcOrd="0" destOrd="0" presId="urn:microsoft.com/office/officeart/2005/8/layout/radial1"/>
    <dgm:cxn modelId="{376B1574-0C3F-44BA-B048-FE4B90F9BF92}" type="presOf" srcId="{01666AB4-1F58-4A90-9019-C976355FCBB8}" destId="{59F5FB88-105A-426C-9BF0-3E1421020DCA}" srcOrd="1" destOrd="0" presId="urn:microsoft.com/office/officeart/2005/8/layout/radial1"/>
    <dgm:cxn modelId="{76468F18-4DE0-41DE-9A25-B717B110EA23}" type="presOf" srcId="{01666AB4-1F58-4A90-9019-C976355FCBB8}" destId="{C628EDCB-779B-4E26-B53B-1DCB4F3FF374}" srcOrd="0" destOrd="0" presId="urn:microsoft.com/office/officeart/2005/8/layout/radial1"/>
    <dgm:cxn modelId="{BF8F59FE-4F49-430A-AFFB-4F91A49510F8}" type="presOf" srcId="{0C491026-9F04-4BC3-A764-060330D2175B}" destId="{82EA9ECC-BEAF-4C89-8CD8-23AC080D9C93}" srcOrd="1" destOrd="0" presId="urn:microsoft.com/office/officeart/2005/8/layout/radial1"/>
    <dgm:cxn modelId="{8E3DE6AD-7CA9-452B-9710-76CF2FF93FB9}" type="presOf" srcId="{F79682FB-1204-4DC8-A336-64DF0D51ED1D}" destId="{912599D8-C931-4638-98F2-FBDE789FA69E}" srcOrd="0" destOrd="0" presId="urn:microsoft.com/office/officeart/2005/8/layout/radial1"/>
    <dgm:cxn modelId="{216B3434-8238-4BE4-B33E-166E8CFC7F14}" srcId="{84CB6339-4A10-49F3-9A29-D87F41F1DA3E}" destId="{463D7393-453D-4F95-9CD1-87EADAB0A5EB}" srcOrd="0" destOrd="0" parTransId="{3BFE4989-B35A-4085-A78B-F49855F70BF7}" sibTransId="{18385760-11A0-4C78-BC09-F3A0870CE26C}"/>
    <dgm:cxn modelId="{DEB8B7E8-39A9-4107-B8C6-0F5F4239B026}" type="presOf" srcId="{11030DB1-39F4-4594-88D5-5DD785FD0E10}" destId="{6990E4CB-C3CC-420F-B66F-EEDA50617301}" srcOrd="0" destOrd="0" presId="urn:microsoft.com/office/officeart/2005/8/layout/radial1"/>
    <dgm:cxn modelId="{38F89A8B-C7F0-4A36-BA67-324195A42892}" type="presOf" srcId="{E4275725-2F00-4F6C-914D-58F0182A0E80}" destId="{6BB60AA5-E9FA-4EE3-83AA-AEA600CC67F3}" srcOrd="0" destOrd="0" presId="urn:microsoft.com/office/officeart/2005/8/layout/radial1"/>
    <dgm:cxn modelId="{D998277B-7512-40F5-B867-64FCBE15E424}" srcId="{463D7393-453D-4F95-9CD1-87EADAB0A5EB}" destId="{E4275725-2F00-4F6C-914D-58F0182A0E80}" srcOrd="1" destOrd="0" parTransId="{01666AB4-1F58-4A90-9019-C976355FCBB8}" sibTransId="{2752629F-E44F-4E08-82EA-1647BEBE92A4}"/>
    <dgm:cxn modelId="{120A0468-2972-46CD-956A-0A810068BB4E}" type="presOf" srcId="{9E8C7F5F-0B8B-4CF6-86D3-13DD83C89A53}" destId="{1747F8C0-D92B-4CB6-A775-964D956273FB}" srcOrd="0" destOrd="0" presId="urn:microsoft.com/office/officeart/2005/8/layout/radial1"/>
    <dgm:cxn modelId="{068DBB6E-0839-4DC0-82B7-3E5AB4E600D7}" srcId="{463D7393-453D-4F95-9CD1-87EADAB0A5EB}" destId="{F79682FB-1204-4DC8-A336-64DF0D51ED1D}" srcOrd="0" destOrd="0" parTransId="{11030DB1-39F4-4594-88D5-5DD785FD0E10}" sibTransId="{E8FACA87-630C-4499-8595-AE6BA920FCBB}"/>
    <dgm:cxn modelId="{03EA7229-7726-43DA-9A5C-B3244509FDB3}" srcId="{463D7393-453D-4F95-9CD1-87EADAB0A5EB}" destId="{DEE02E66-0ED2-4FBA-8821-F5AF0F15D87D}" srcOrd="2" destOrd="0" parTransId="{9E8C7F5F-0B8B-4CF6-86D3-13DD83C89A53}" sibTransId="{8FA5F9F2-46BC-41CA-82D5-CC9BCADC555A}"/>
    <dgm:cxn modelId="{C93B3103-B453-480D-B994-A8B5D52A676E}" srcId="{463D7393-453D-4F95-9CD1-87EADAB0A5EB}" destId="{0890D395-73AB-4CA0-8A00-8D8C6B0265DF}" srcOrd="3" destOrd="0" parTransId="{0C491026-9F04-4BC3-A764-060330D2175B}" sibTransId="{95A5C64B-1AE0-4D67-B270-942022FD89D8}"/>
    <dgm:cxn modelId="{3D31F88B-DCE4-4BA4-8BF7-047B11063CA9}" type="presOf" srcId="{DEE02E66-0ED2-4FBA-8821-F5AF0F15D87D}" destId="{0E0271F4-3915-4E4B-8E6F-3B3726B6C6F6}" srcOrd="0" destOrd="0" presId="urn:microsoft.com/office/officeart/2005/8/layout/radial1"/>
    <dgm:cxn modelId="{C21F4EF8-7994-4AAD-862F-8C8F7A58CDB6}" type="presOf" srcId="{463D7393-453D-4F95-9CD1-87EADAB0A5EB}" destId="{78507EA4-864B-4784-87BF-C71C6F347A1A}" srcOrd="0" destOrd="0" presId="urn:microsoft.com/office/officeart/2005/8/layout/radial1"/>
    <dgm:cxn modelId="{9395AD6A-ABD4-4FA8-B25C-3E5BE2736898}" type="presOf" srcId="{84CB6339-4A10-49F3-9A29-D87F41F1DA3E}" destId="{C4BB1BAB-438E-4E65-B61C-41F095C6C5EA}" srcOrd="0" destOrd="0" presId="urn:microsoft.com/office/officeart/2005/8/layout/radial1"/>
    <dgm:cxn modelId="{3711EF85-F395-46FE-B874-A651CAA82E23}" type="presParOf" srcId="{C4BB1BAB-438E-4E65-B61C-41F095C6C5EA}" destId="{78507EA4-864B-4784-87BF-C71C6F347A1A}" srcOrd="0" destOrd="0" presId="urn:microsoft.com/office/officeart/2005/8/layout/radial1"/>
    <dgm:cxn modelId="{7407F474-F94C-4894-B877-1FB7DDA6A23E}" type="presParOf" srcId="{C4BB1BAB-438E-4E65-B61C-41F095C6C5EA}" destId="{6990E4CB-C3CC-420F-B66F-EEDA50617301}" srcOrd="1" destOrd="0" presId="urn:microsoft.com/office/officeart/2005/8/layout/radial1"/>
    <dgm:cxn modelId="{B11023F8-8D61-4526-AF77-75F32654C620}" type="presParOf" srcId="{6990E4CB-C3CC-420F-B66F-EEDA50617301}" destId="{BAB36598-1888-422C-B35A-AA8DADA98D35}" srcOrd="0" destOrd="0" presId="urn:microsoft.com/office/officeart/2005/8/layout/radial1"/>
    <dgm:cxn modelId="{F76E424E-CA25-43B5-B50C-1AFEED92672F}" type="presParOf" srcId="{C4BB1BAB-438E-4E65-B61C-41F095C6C5EA}" destId="{912599D8-C931-4638-98F2-FBDE789FA69E}" srcOrd="2" destOrd="0" presId="urn:microsoft.com/office/officeart/2005/8/layout/radial1"/>
    <dgm:cxn modelId="{0CCAE1B3-5699-4A8D-B8BC-70D8D5D1B8F7}" type="presParOf" srcId="{C4BB1BAB-438E-4E65-B61C-41F095C6C5EA}" destId="{C628EDCB-779B-4E26-B53B-1DCB4F3FF374}" srcOrd="3" destOrd="0" presId="urn:microsoft.com/office/officeart/2005/8/layout/radial1"/>
    <dgm:cxn modelId="{039639AD-44AA-4BD1-BFB4-F0F32486B6FA}" type="presParOf" srcId="{C628EDCB-779B-4E26-B53B-1DCB4F3FF374}" destId="{59F5FB88-105A-426C-9BF0-3E1421020DCA}" srcOrd="0" destOrd="0" presId="urn:microsoft.com/office/officeart/2005/8/layout/radial1"/>
    <dgm:cxn modelId="{4DA683D3-1C10-4FD7-81E2-662D9C8A38B0}" type="presParOf" srcId="{C4BB1BAB-438E-4E65-B61C-41F095C6C5EA}" destId="{6BB60AA5-E9FA-4EE3-83AA-AEA600CC67F3}" srcOrd="4" destOrd="0" presId="urn:microsoft.com/office/officeart/2005/8/layout/radial1"/>
    <dgm:cxn modelId="{4A105C35-3CFC-4E5D-859A-F566DB3FB6E5}" type="presParOf" srcId="{C4BB1BAB-438E-4E65-B61C-41F095C6C5EA}" destId="{1747F8C0-D92B-4CB6-A775-964D956273FB}" srcOrd="5" destOrd="0" presId="urn:microsoft.com/office/officeart/2005/8/layout/radial1"/>
    <dgm:cxn modelId="{9BDBB3D5-82FD-4083-B9B1-8E3591EE5C00}" type="presParOf" srcId="{1747F8C0-D92B-4CB6-A775-964D956273FB}" destId="{B5442C54-D8C0-46ED-8DDC-6DE200817E44}" srcOrd="0" destOrd="0" presId="urn:microsoft.com/office/officeart/2005/8/layout/radial1"/>
    <dgm:cxn modelId="{E66C5048-33F6-422C-A64E-C3FC54164AFE}" type="presParOf" srcId="{C4BB1BAB-438E-4E65-B61C-41F095C6C5EA}" destId="{0E0271F4-3915-4E4B-8E6F-3B3726B6C6F6}" srcOrd="6" destOrd="0" presId="urn:microsoft.com/office/officeart/2005/8/layout/radial1"/>
    <dgm:cxn modelId="{9E5EC6C5-3DA4-46D4-AAE2-E2FBE30722B5}" type="presParOf" srcId="{C4BB1BAB-438E-4E65-B61C-41F095C6C5EA}" destId="{2EB99B64-930F-4618-932B-2F26871E9FD7}" srcOrd="7" destOrd="0" presId="urn:microsoft.com/office/officeart/2005/8/layout/radial1"/>
    <dgm:cxn modelId="{8C06B226-BD87-4871-87E0-8EAE3103DBF9}" type="presParOf" srcId="{2EB99B64-930F-4618-932B-2F26871E9FD7}" destId="{82EA9ECC-BEAF-4C89-8CD8-23AC080D9C93}" srcOrd="0" destOrd="0" presId="urn:microsoft.com/office/officeart/2005/8/layout/radial1"/>
    <dgm:cxn modelId="{3457B8FE-B16C-45C4-9B58-F5AD72E76DCC}" type="presParOf" srcId="{C4BB1BAB-438E-4E65-B61C-41F095C6C5EA}" destId="{59B58184-FE58-47AC-B74E-740F9D4C3920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5E016B8-ED34-4898-9356-B0CC1B1399E2}" type="doc">
      <dgm:prSet loTypeId="urn:microsoft.com/office/officeart/2005/8/layout/equation2" loCatId="relationship" qsTypeId="urn:microsoft.com/office/officeart/2005/8/quickstyle/simple1" qsCatId="simple" csTypeId="urn:microsoft.com/office/officeart/2005/8/colors/accent1_2" csCatId="accent1" phldr="1"/>
      <dgm:spPr/>
    </dgm:pt>
    <dgm:pt modelId="{EA28BA21-535E-4855-8AE4-9293225DC4DB}">
      <dgm:prSet phldrT="[Text]"/>
      <dgm:spPr/>
      <dgm:t>
        <a:bodyPr/>
        <a:lstStyle/>
        <a:p>
          <a:r>
            <a:rPr lang="en-US" dirty="0" smtClean="0"/>
            <a:t>Jewish People</a:t>
          </a:r>
          <a:endParaRPr lang="en-US" dirty="0"/>
        </a:p>
      </dgm:t>
    </dgm:pt>
    <dgm:pt modelId="{45C9DB7E-E715-4377-843D-181685E85DCE}" type="parTrans" cxnId="{F0C9DADD-B8F6-42D0-879E-3E90F3406966}">
      <dgm:prSet/>
      <dgm:spPr/>
      <dgm:t>
        <a:bodyPr/>
        <a:lstStyle/>
        <a:p>
          <a:endParaRPr lang="en-US"/>
        </a:p>
      </dgm:t>
    </dgm:pt>
    <dgm:pt modelId="{C3CD410C-2EB0-4DDC-8592-2592208C151A}" type="sibTrans" cxnId="{F0C9DADD-B8F6-42D0-879E-3E90F3406966}">
      <dgm:prSet/>
      <dgm:spPr/>
      <dgm:t>
        <a:bodyPr/>
        <a:lstStyle/>
        <a:p>
          <a:endParaRPr lang="en-US"/>
        </a:p>
      </dgm:t>
    </dgm:pt>
    <dgm:pt modelId="{C31E2F14-D62C-4DB3-B0AE-AB53F4CC1B75}">
      <dgm:prSet phldrT="[Text]"/>
      <dgm:spPr/>
      <dgm:t>
        <a:bodyPr/>
        <a:lstStyle/>
        <a:p>
          <a:r>
            <a:rPr lang="en-US" dirty="0" smtClean="0"/>
            <a:t>G-d</a:t>
          </a:r>
          <a:endParaRPr lang="en-US" dirty="0"/>
        </a:p>
      </dgm:t>
    </dgm:pt>
    <dgm:pt modelId="{6D63BBFA-6B83-4AA6-9E4F-CD6729DF7530}" type="parTrans" cxnId="{B90590E9-5912-4043-9841-67E757E1ACAA}">
      <dgm:prSet/>
      <dgm:spPr/>
      <dgm:t>
        <a:bodyPr/>
        <a:lstStyle/>
        <a:p>
          <a:endParaRPr lang="en-US"/>
        </a:p>
      </dgm:t>
    </dgm:pt>
    <dgm:pt modelId="{4F840B02-7384-451B-96CE-F4DB5024470B}" type="sibTrans" cxnId="{B90590E9-5912-4043-9841-67E757E1ACAA}">
      <dgm:prSet/>
      <dgm:spPr/>
      <dgm:t>
        <a:bodyPr/>
        <a:lstStyle/>
        <a:p>
          <a:endParaRPr lang="en-US"/>
        </a:p>
      </dgm:t>
    </dgm:pt>
    <dgm:pt modelId="{FA2C59C6-8570-4221-A631-83FF3F81C7BD}">
      <dgm:prSet phldrT="[Text]"/>
      <dgm:spPr/>
      <dgm:t>
        <a:bodyPr/>
        <a:lstStyle/>
        <a:p>
          <a:r>
            <a:rPr lang="en-US" dirty="0" smtClean="0"/>
            <a:t>Partners</a:t>
          </a:r>
          <a:endParaRPr lang="en-US" dirty="0"/>
        </a:p>
      </dgm:t>
    </dgm:pt>
    <dgm:pt modelId="{DD290DCB-C281-4224-9D09-8264781D5FB8}" type="parTrans" cxnId="{1413DA7E-8160-46AE-BB4D-E87CBF41F438}">
      <dgm:prSet/>
      <dgm:spPr/>
      <dgm:t>
        <a:bodyPr/>
        <a:lstStyle/>
        <a:p>
          <a:endParaRPr lang="en-US"/>
        </a:p>
      </dgm:t>
    </dgm:pt>
    <dgm:pt modelId="{33C63315-1B0F-42E8-A79B-F3004E1CA8FB}" type="sibTrans" cxnId="{1413DA7E-8160-46AE-BB4D-E87CBF41F438}">
      <dgm:prSet/>
      <dgm:spPr/>
      <dgm:t>
        <a:bodyPr/>
        <a:lstStyle/>
        <a:p>
          <a:endParaRPr lang="en-US"/>
        </a:p>
      </dgm:t>
    </dgm:pt>
    <dgm:pt modelId="{8FE5CE34-ED45-4129-8FE6-430636EEDC67}" type="pres">
      <dgm:prSet presAssocID="{B5E016B8-ED34-4898-9356-B0CC1B1399E2}" presName="Name0" presStyleCnt="0">
        <dgm:presLayoutVars>
          <dgm:dir/>
          <dgm:resizeHandles val="exact"/>
        </dgm:presLayoutVars>
      </dgm:prSet>
      <dgm:spPr/>
    </dgm:pt>
    <dgm:pt modelId="{2BC6960D-248D-404E-9815-40707D67CE43}" type="pres">
      <dgm:prSet presAssocID="{B5E016B8-ED34-4898-9356-B0CC1B1399E2}" presName="vNodes" presStyleCnt="0"/>
      <dgm:spPr/>
    </dgm:pt>
    <dgm:pt modelId="{B555B021-4597-4A67-9388-AD80E131DCE4}" type="pres">
      <dgm:prSet presAssocID="{EA28BA21-535E-4855-8AE4-9293225DC4DB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9CB5C9-8465-47C5-BFB1-392D8E93FA15}" type="pres">
      <dgm:prSet presAssocID="{C3CD410C-2EB0-4DDC-8592-2592208C151A}" presName="spacerT" presStyleCnt="0"/>
      <dgm:spPr/>
    </dgm:pt>
    <dgm:pt modelId="{41A54C16-E414-41E8-A9F5-504965029001}" type="pres">
      <dgm:prSet presAssocID="{C3CD410C-2EB0-4DDC-8592-2592208C151A}" presName="sibTrans" presStyleLbl="sibTrans2D1" presStyleIdx="0" presStyleCnt="2"/>
      <dgm:spPr/>
      <dgm:t>
        <a:bodyPr/>
        <a:lstStyle/>
        <a:p>
          <a:endParaRPr lang="en-US"/>
        </a:p>
      </dgm:t>
    </dgm:pt>
    <dgm:pt modelId="{889A5849-5BB7-4B88-92DB-5F41A9633D48}" type="pres">
      <dgm:prSet presAssocID="{C3CD410C-2EB0-4DDC-8592-2592208C151A}" presName="spacerB" presStyleCnt="0"/>
      <dgm:spPr/>
    </dgm:pt>
    <dgm:pt modelId="{47533A6A-7F1E-4A9E-B4B6-D970C51FDB24}" type="pres">
      <dgm:prSet presAssocID="{C31E2F14-D62C-4DB3-B0AE-AB53F4CC1B75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12D254-AAA1-46B7-92FE-5829124D4CE0}" type="pres">
      <dgm:prSet presAssocID="{B5E016B8-ED34-4898-9356-B0CC1B1399E2}" presName="sibTransLast" presStyleLbl="sibTrans2D1" presStyleIdx="1" presStyleCnt="2"/>
      <dgm:spPr/>
      <dgm:t>
        <a:bodyPr/>
        <a:lstStyle/>
        <a:p>
          <a:endParaRPr lang="en-US"/>
        </a:p>
      </dgm:t>
    </dgm:pt>
    <dgm:pt modelId="{73117BBF-30AF-4E15-91B8-A4F2B0315AF3}" type="pres">
      <dgm:prSet presAssocID="{B5E016B8-ED34-4898-9356-B0CC1B1399E2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1B849A1E-EFF2-4407-A9B1-4D16C433E2DE}" type="pres">
      <dgm:prSet presAssocID="{B5E016B8-ED34-4898-9356-B0CC1B1399E2}" presName="las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90590E9-5912-4043-9841-67E757E1ACAA}" srcId="{B5E016B8-ED34-4898-9356-B0CC1B1399E2}" destId="{C31E2F14-D62C-4DB3-B0AE-AB53F4CC1B75}" srcOrd="1" destOrd="0" parTransId="{6D63BBFA-6B83-4AA6-9E4F-CD6729DF7530}" sibTransId="{4F840B02-7384-451B-96CE-F4DB5024470B}"/>
    <dgm:cxn modelId="{9625B93C-896D-41FD-9D84-A39879B333BF}" type="presOf" srcId="{FA2C59C6-8570-4221-A631-83FF3F81C7BD}" destId="{1B849A1E-EFF2-4407-A9B1-4D16C433E2DE}" srcOrd="0" destOrd="0" presId="urn:microsoft.com/office/officeart/2005/8/layout/equation2"/>
    <dgm:cxn modelId="{173552CF-71AE-42D5-838E-79F2F13F47D9}" type="presOf" srcId="{4F840B02-7384-451B-96CE-F4DB5024470B}" destId="{73117BBF-30AF-4E15-91B8-A4F2B0315AF3}" srcOrd="1" destOrd="0" presId="urn:microsoft.com/office/officeart/2005/8/layout/equation2"/>
    <dgm:cxn modelId="{F4B56968-25EB-4DB8-A218-BA4F645A9346}" type="presOf" srcId="{C3CD410C-2EB0-4DDC-8592-2592208C151A}" destId="{41A54C16-E414-41E8-A9F5-504965029001}" srcOrd="0" destOrd="0" presId="urn:microsoft.com/office/officeart/2005/8/layout/equation2"/>
    <dgm:cxn modelId="{48E5BD9A-3936-4F68-B367-40B8D9D248CA}" type="presOf" srcId="{B5E016B8-ED34-4898-9356-B0CC1B1399E2}" destId="{8FE5CE34-ED45-4129-8FE6-430636EEDC67}" srcOrd="0" destOrd="0" presId="urn:microsoft.com/office/officeart/2005/8/layout/equation2"/>
    <dgm:cxn modelId="{D80C97BE-15DB-4B7C-A4B1-8F25FBE6CF4E}" type="presOf" srcId="{EA28BA21-535E-4855-8AE4-9293225DC4DB}" destId="{B555B021-4597-4A67-9388-AD80E131DCE4}" srcOrd="0" destOrd="0" presId="urn:microsoft.com/office/officeart/2005/8/layout/equation2"/>
    <dgm:cxn modelId="{F0C9DADD-B8F6-42D0-879E-3E90F3406966}" srcId="{B5E016B8-ED34-4898-9356-B0CC1B1399E2}" destId="{EA28BA21-535E-4855-8AE4-9293225DC4DB}" srcOrd="0" destOrd="0" parTransId="{45C9DB7E-E715-4377-843D-181685E85DCE}" sibTransId="{C3CD410C-2EB0-4DDC-8592-2592208C151A}"/>
    <dgm:cxn modelId="{0B1FB2D3-7EBD-4DEC-A128-5E874E4DC1DB}" type="presOf" srcId="{C31E2F14-D62C-4DB3-B0AE-AB53F4CC1B75}" destId="{47533A6A-7F1E-4A9E-B4B6-D970C51FDB24}" srcOrd="0" destOrd="0" presId="urn:microsoft.com/office/officeart/2005/8/layout/equation2"/>
    <dgm:cxn modelId="{09A739A1-E6A9-4A13-AD09-F7722B4BD9B8}" type="presOf" srcId="{4F840B02-7384-451B-96CE-F4DB5024470B}" destId="{E212D254-AAA1-46B7-92FE-5829124D4CE0}" srcOrd="0" destOrd="0" presId="urn:microsoft.com/office/officeart/2005/8/layout/equation2"/>
    <dgm:cxn modelId="{1413DA7E-8160-46AE-BB4D-E87CBF41F438}" srcId="{B5E016B8-ED34-4898-9356-B0CC1B1399E2}" destId="{FA2C59C6-8570-4221-A631-83FF3F81C7BD}" srcOrd="2" destOrd="0" parTransId="{DD290DCB-C281-4224-9D09-8264781D5FB8}" sibTransId="{33C63315-1B0F-42E8-A79B-F3004E1CA8FB}"/>
    <dgm:cxn modelId="{A2A4DD87-2DFF-4679-A453-4B89745E50D8}" type="presParOf" srcId="{8FE5CE34-ED45-4129-8FE6-430636EEDC67}" destId="{2BC6960D-248D-404E-9815-40707D67CE43}" srcOrd="0" destOrd="0" presId="urn:microsoft.com/office/officeart/2005/8/layout/equation2"/>
    <dgm:cxn modelId="{CF100401-C1A3-46C6-8631-91602791BCA3}" type="presParOf" srcId="{2BC6960D-248D-404E-9815-40707D67CE43}" destId="{B555B021-4597-4A67-9388-AD80E131DCE4}" srcOrd="0" destOrd="0" presId="urn:microsoft.com/office/officeart/2005/8/layout/equation2"/>
    <dgm:cxn modelId="{40982AB4-7CE6-4974-89A8-B80C355D536A}" type="presParOf" srcId="{2BC6960D-248D-404E-9815-40707D67CE43}" destId="{FB9CB5C9-8465-47C5-BFB1-392D8E93FA15}" srcOrd="1" destOrd="0" presId="urn:microsoft.com/office/officeart/2005/8/layout/equation2"/>
    <dgm:cxn modelId="{D44E6B48-2B46-44E5-81CF-A4D75BB62C45}" type="presParOf" srcId="{2BC6960D-248D-404E-9815-40707D67CE43}" destId="{41A54C16-E414-41E8-A9F5-504965029001}" srcOrd="2" destOrd="0" presId="urn:microsoft.com/office/officeart/2005/8/layout/equation2"/>
    <dgm:cxn modelId="{6CE5E289-1FAE-4D2E-8671-DF5F40CBD28B}" type="presParOf" srcId="{2BC6960D-248D-404E-9815-40707D67CE43}" destId="{889A5849-5BB7-4B88-92DB-5F41A9633D48}" srcOrd="3" destOrd="0" presId="urn:microsoft.com/office/officeart/2005/8/layout/equation2"/>
    <dgm:cxn modelId="{6ED9B6E5-CB44-4783-92A9-A3753F12A42C}" type="presParOf" srcId="{2BC6960D-248D-404E-9815-40707D67CE43}" destId="{47533A6A-7F1E-4A9E-B4B6-D970C51FDB24}" srcOrd="4" destOrd="0" presId="urn:microsoft.com/office/officeart/2005/8/layout/equation2"/>
    <dgm:cxn modelId="{478BB3CC-B85C-4022-A39E-74B8C1308503}" type="presParOf" srcId="{8FE5CE34-ED45-4129-8FE6-430636EEDC67}" destId="{E212D254-AAA1-46B7-92FE-5829124D4CE0}" srcOrd="1" destOrd="0" presId="urn:microsoft.com/office/officeart/2005/8/layout/equation2"/>
    <dgm:cxn modelId="{F7C57D3D-D497-450B-99DB-11A181F0C4B3}" type="presParOf" srcId="{E212D254-AAA1-46B7-92FE-5829124D4CE0}" destId="{73117BBF-30AF-4E15-91B8-A4F2B0315AF3}" srcOrd="0" destOrd="0" presId="urn:microsoft.com/office/officeart/2005/8/layout/equation2"/>
    <dgm:cxn modelId="{B9C40AE8-922A-4AE5-81FF-AD5CF5300189}" type="presParOf" srcId="{8FE5CE34-ED45-4129-8FE6-430636EEDC67}" destId="{1B849A1E-EFF2-4407-A9B1-4D16C433E2DE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DD5049E-A1A9-4411-9ABA-7299B46D64BA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FBF0EB4-CA88-42D8-8089-02E69F4B1BA7}">
      <dgm:prSet phldrT="[Text]"/>
      <dgm:spPr/>
      <dgm:t>
        <a:bodyPr/>
        <a:lstStyle/>
        <a:p>
          <a:r>
            <a:rPr lang="he-IL" dirty="0" smtClean="0"/>
            <a:t>רחום</a:t>
          </a:r>
          <a:endParaRPr lang="en-US" dirty="0"/>
        </a:p>
      </dgm:t>
    </dgm:pt>
    <dgm:pt modelId="{1F0D8D56-54DC-4B4C-A460-B415432DC269}" type="parTrans" cxnId="{626FCFF7-5887-4A1F-B301-38B5B362DB60}">
      <dgm:prSet/>
      <dgm:spPr/>
      <dgm:t>
        <a:bodyPr/>
        <a:lstStyle/>
        <a:p>
          <a:endParaRPr lang="en-US"/>
        </a:p>
      </dgm:t>
    </dgm:pt>
    <dgm:pt modelId="{50BA0753-113C-4074-932F-AFF20B4B343E}" type="sibTrans" cxnId="{626FCFF7-5887-4A1F-B301-38B5B362DB60}">
      <dgm:prSet/>
      <dgm:spPr/>
      <dgm:t>
        <a:bodyPr/>
        <a:lstStyle/>
        <a:p>
          <a:endParaRPr lang="en-US"/>
        </a:p>
      </dgm:t>
    </dgm:pt>
    <dgm:pt modelId="{9771BA29-87D2-4910-B8E1-64B9EAF14856}">
      <dgm:prSet phldrT="[Text]"/>
      <dgm:spPr/>
      <dgm:t>
        <a:bodyPr/>
        <a:lstStyle/>
        <a:p>
          <a:r>
            <a:rPr lang="he-IL" dirty="0" smtClean="0"/>
            <a:t>חנון</a:t>
          </a:r>
          <a:endParaRPr lang="en-US" dirty="0"/>
        </a:p>
      </dgm:t>
    </dgm:pt>
    <dgm:pt modelId="{6171BDEE-2235-4A40-AB1E-7998DB2E21C4}" type="parTrans" cxnId="{FFE1AAA3-1740-43B6-A065-6967D1A4DA74}">
      <dgm:prSet/>
      <dgm:spPr/>
      <dgm:t>
        <a:bodyPr/>
        <a:lstStyle/>
        <a:p>
          <a:endParaRPr lang="en-US"/>
        </a:p>
      </dgm:t>
    </dgm:pt>
    <dgm:pt modelId="{8E5DB9FC-7FB1-494F-BAC8-A9E8972DF3E6}" type="sibTrans" cxnId="{FFE1AAA3-1740-43B6-A065-6967D1A4DA74}">
      <dgm:prSet/>
      <dgm:spPr/>
      <dgm:t>
        <a:bodyPr/>
        <a:lstStyle/>
        <a:p>
          <a:endParaRPr lang="en-US"/>
        </a:p>
      </dgm:t>
    </dgm:pt>
    <dgm:pt modelId="{D457FD54-2F0F-4025-BBF8-4589984CC98A}">
      <dgm:prSet phldrT="[Text]"/>
      <dgm:spPr/>
      <dgm:t>
        <a:bodyPr/>
        <a:lstStyle/>
        <a:p>
          <a:r>
            <a:rPr lang="he-IL" dirty="0" smtClean="0"/>
            <a:t>ארך אפים</a:t>
          </a:r>
          <a:endParaRPr lang="en-US" dirty="0"/>
        </a:p>
      </dgm:t>
    </dgm:pt>
    <dgm:pt modelId="{4418FFAA-1C0F-49A6-BDAC-D4AF3B8FBDA4}" type="parTrans" cxnId="{1060C0B5-CEEE-4C78-91B7-1CE44E01B420}">
      <dgm:prSet/>
      <dgm:spPr/>
      <dgm:t>
        <a:bodyPr/>
        <a:lstStyle/>
        <a:p>
          <a:endParaRPr lang="en-US"/>
        </a:p>
      </dgm:t>
    </dgm:pt>
    <dgm:pt modelId="{8BB11FB4-FB96-45CB-A3EC-1A6FCBCF87D0}" type="sibTrans" cxnId="{1060C0B5-CEEE-4C78-91B7-1CE44E01B420}">
      <dgm:prSet/>
      <dgm:spPr/>
      <dgm:t>
        <a:bodyPr/>
        <a:lstStyle/>
        <a:p>
          <a:endParaRPr lang="en-US"/>
        </a:p>
      </dgm:t>
    </dgm:pt>
    <dgm:pt modelId="{71F1851A-9E57-4A5D-9F68-D7166BD067FA}">
      <dgm:prSet/>
      <dgm:spPr/>
      <dgm:t>
        <a:bodyPr/>
        <a:lstStyle/>
        <a:p>
          <a:r>
            <a:rPr lang="he-IL" dirty="0" smtClean="0"/>
            <a:t>משפט</a:t>
          </a:r>
          <a:endParaRPr lang="en-US" dirty="0"/>
        </a:p>
      </dgm:t>
    </dgm:pt>
    <dgm:pt modelId="{CF15A310-0C79-4E52-A8EA-7BFF5C3F0600}" type="parTrans" cxnId="{F13F8FD7-8200-4051-B3CC-E94FC517C7AD}">
      <dgm:prSet/>
      <dgm:spPr/>
      <dgm:t>
        <a:bodyPr/>
        <a:lstStyle/>
        <a:p>
          <a:endParaRPr lang="en-US"/>
        </a:p>
      </dgm:t>
    </dgm:pt>
    <dgm:pt modelId="{71390ADA-2A9A-4D6C-9E7E-6035807E6B02}" type="sibTrans" cxnId="{F13F8FD7-8200-4051-B3CC-E94FC517C7AD}">
      <dgm:prSet/>
      <dgm:spPr/>
      <dgm:t>
        <a:bodyPr/>
        <a:lstStyle/>
        <a:p>
          <a:endParaRPr lang="en-US"/>
        </a:p>
      </dgm:t>
    </dgm:pt>
    <dgm:pt modelId="{98EA4ACC-D28E-4905-BA52-D985EC7F6AA4}">
      <dgm:prSet/>
      <dgm:spPr/>
      <dgm:t>
        <a:bodyPr/>
        <a:lstStyle/>
        <a:p>
          <a:r>
            <a:rPr lang="he-IL" dirty="0" smtClean="0"/>
            <a:t>חסד</a:t>
          </a:r>
          <a:endParaRPr lang="en-US" dirty="0"/>
        </a:p>
      </dgm:t>
    </dgm:pt>
    <dgm:pt modelId="{4ECBEEA9-331A-4043-A5F2-6031E869F1EF}" type="parTrans" cxnId="{B59FE801-1C41-438F-B796-0382F445DC0E}">
      <dgm:prSet/>
      <dgm:spPr/>
      <dgm:t>
        <a:bodyPr/>
        <a:lstStyle/>
        <a:p>
          <a:endParaRPr lang="en-US"/>
        </a:p>
      </dgm:t>
    </dgm:pt>
    <dgm:pt modelId="{17B211B3-93C2-4014-9EB8-168762A5A1EF}" type="sibTrans" cxnId="{B59FE801-1C41-438F-B796-0382F445DC0E}">
      <dgm:prSet/>
      <dgm:spPr/>
      <dgm:t>
        <a:bodyPr/>
        <a:lstStyle/>
        <a:p>
          <a:endParaRPr lang="en-US"/>
        </a:p>
      </dgm:t>
    </dgm:pt>
    <dgm:pt modelId="{4F38C520-35EB-4FC3-B54D-BE4068FF2EBC}">
      <dgm:prSet/>
      <dgm:spPr/>
      <dgm:t>
        <a:bodyPr/>
        <a:lstStyle/>
        <a:p>
          <a:endParaRPr lang="en-US"/>
        </a:p>
      </dgm:t>
    </dgm:pt>
    <dgm:pt modelId="{26393EA1-A2A7-458A-9890-55F7BF43B122}" type="parTrans" cxnId="{DF490B35-E4B2-49D7-9951-06AF724709B2}">
      <dgm:prSet/>
      <dgm:spPr/>
      <dgm:t>
        <a:bodyPr/>
        <a:lstStyle/>
        <a:p>
          <a:endParaRPr lang="en-US"/>
        </a:p>
      </dgm:t>
    </dgm:pt>
    <dgm:pt modelId="{B99AAF1F-69CC-45A9-ABC6-3B1954443F73}" type="sibTrans" cxnId="{DF490B35-E4B2-49D7-9951-06AF724709B2}">
      <dgm:prSet/>
      <dgm:spPr/>
      <dgm:t>
        <a:bodyPr/>
        <a:lstStyle/>
        <a:p>
          <a:endParaRPr lang="en-US"/>
        </a:p>
      </dgm:t>
    </dgm:pt>
    <dgm:pt modelId="{68239FF6-38BA-49B7-A4F7-D3ED717CF8E1}">
      <dgm:prSet/>
      <dgm:spPr/>
      <dgm:t>
        <a:bodyPr/>
        <a:lstStyle/>
        <a:p>
          <a:r>
            <a:rPr lang="he-IL" dirty="0" smtClean="0"/>
            <a:t>הצנע לכת</a:t>
          </a:r>
          <a:endParaRPr lang="en-US" dirty="0"/>
        </a:p>
      </dgm:t>
    </dgm:pt>
    <dgm:pt modelId="{C71A8360-B407-4A0F-85F6-9D5FBC0C0179}" type="parTrans" cxnId="{8D220917-A347-4C57-B933-91D857192935}">
      <dgm:prSet/>
      <dgm:spPr/>
      <dgm:t>
        <a:bodyPr/>
        <a:lstStyle/>
        <a:p>
          <a:endParaRPr lang="en-US"/>
        </a:p>
      </dgm:t>
    </dgm:pt>
    <dgm:pt modelId="{05FCB417-10A3-4CF4-B365-DD6D6893A7F7}" type="sibTrans" cxnId="{8D220917-A347-4C57-B933-91D857192935}">
      <dgm:prSet/>
      <dgm:spPr/>
      <dgm:t>
        <a:bodyPr/>
        <a:lstStyle/>
        <a:p>
          <a:endParaRPr lang="en-US"/>
        </a:p>
      </dgm:t>
    </dgm:pt>
    <dgm:pt modelId="{D6E0FA62-7FD8-4325-A968-F7068E990E37}" type="pres">
      <dgm:prSet presAssocID="{4DD5049E-A1A9-4411-9ABA-7299B46D64BA}" presName="composite" presStyleCnt="0">
        <dgm:presLayoutVars>
          <dgm:chMax val="5"/>
          <dgm:dir/>
          <dgm:animLvl val="ctr"/>
          <dgm:resizeHandles val="exact"/>
        </dgm:presLayoutVars>
      </dgm:prSet>
      <dgm:spPr/>
    </dgm:pt>
    <dgm:pt modelId="{1770D791-0C7C-4BE4-B48B-F86D3523F355}" type="pres">
      <dgm:prSet presAssocID="{4DD5049E-A1A9-4411-9ABA-7299B46D64BA}" presName="cycle" presStyleCnt="0"/>
      <dgm:spPr/>
    </dgm:pt>
    <dgm:pt modelId="{53E25245-099B-49B7-BC44-D5E7CF5CD840}" type="pres">
      <dgm:prSet presAssocID="{4DD5049E-A1A9-4411-9ABA-7299B46D64BA}" presName="centerShape" presStyleCnt="0"/>
      <dgm:spPr/>
    </dgm:pt>
    <dgm:pt modelId="{BA91C035-8D78-4B30-984B-CE0F5E5EDD2A}" type="pres">
      <dgm:prSet presAssocID="{4DD5049E-A1A9-4411-9ABA-7299B46D64BA}" presName="connSite" presStyleLbl="node1" presStyleIdx="0" presStyleCnt="7"/>
      <dgm:spPr/>
    </dgm:pt>
    <dgm:pt modelId="{8F6D8D11-F62F-4273-8FFF-F410D656B602}" type="pres">
      <dgm:prSet presAssocID="{4DD5049E-A1A9-4411-9ABA-7299B46D64BA}" presName="visible" presStyleLbl="node1" presStyleIdx="0" presStyleCnt="7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6000" b="-26000"/>
          </a:stretch>
        </a:blipFill>
      </dgm:spPr>
    </dgm:pt>
    <dgm:pt modelId="{9DC6277A-69BE-49D1-B9FF-D48D346361B1}" type="pres">
      <dgm:prSet presAssocID="{1F0D8D56-54DC-4B4C-A460-B415432DC269}" presName="Name25" presStyleLbl="parChTrans1D1" presStyleIdx="0" presStyleCnt="6"/>
      <dgm:spPr/>
    </dgm:pt>
    <dgm:pt modelId="{278538AB-7F14-419D-9B90-E2FDA2E5AEED}" type="pres">
      <dgm:prSet presAssocID="{3FBF0EB4-CA88-42D8-8089-02E69F4B1BA7}" presName="node" presStyleCnt="0"/>
      <dgm:spPr/>
    </dgm:pt>
    <dgm:pt modelId="{9C871668-A52F-4D0F-8B7F-D0BD6592F430}" type="pres">
      <dgm:prSet presAssocID="{3FBF0EB4-CA88-42D8-8089-02E69F4B1BA7}" presName="parentNode" presStyleLbl="node1" presStyleIdx="1" presStyleCnt="7" custLinFactX="-128349" custLinFactNeighborX="-200000" custLinFactNeighborY="60187">
        <dgm:presLayoutVars>
          <dgm:chMax val="1"/>
          <dgm:bulletEnabled val="1"/>
        </dgm:presLayoutVars>
      </dgm:prSet>
      <dgm:spPr/>
    </dgm:pt>
    <dgm:pt modelId="{66E330CA-EB77-43AD-BBA7-4325386E63B4}" type="pres">
      <dgm:prSet presAssocID="{3FBF0EB4-CA88-42D8-8089-02E69F4B1BA7}" presName="childNod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C927FE8-459A-4ABF-986D-C477AC94477B}" type="pres">
      <dgm:prSet presAssocID="{6171BDEE-2235-4A40-AB1E-7998DB2E21C4}" presName="Name25" presStyleLbl="parChTrans1D1" presStyleIdx="1" presStyleCnt="6"/>
      <dgm:spPr/>
    </dgm:pt>
    <dgm:pt modelId="{ECD382BC-4B00-470D-A39A-A5227AFBE3D1}" type="pres">
      <dgm:prSet presAssocID="{9771BA29-87D2-4910-B8E1-64B9EAF14856}" presName="node" presStyleCnt="0"/>
      <dgm:spPr/>
    </dgm:pt>
    <dgm:pt modelId="{1C1B5CDB-56EC-417F-9860-DFC87ABD94A9}" type="pres">
      <dgm:prSet presAssocID="{9771BA29-87D2-4910-B8E1-64B9EAF14856}" presName="parentNode" presStyleLbl="node1" presStyleIdx="2" presStyleCnt="7" custLinFactX="-78412" custLinFactNeighborX="-100000" custLinFactNeighborY="-2645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BF8437-929D-4397-BF06-DA6AB8CCA893}" type="pres">
      <dgm:prSet presAssocID="{9771BA29-87D2-4910-B8E1-64B9EAF14856}" presName="childNod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D31764-7CEF-4261-AC1D-2C58F0EF2728}" type="pres">
      <dgm:prSet presAssocID="{4418FFAA-1C0F-49A6-BDAC-D4AF3B8FBDA4}" presName="Name25" presStyleLbl="parChTrans1D1" presStyleIdx="2" presStyleCnt="6"/>
      <dgm:spPr/>
    </dgm:pt>
    <dgm:pt modelId="{F5DC9C99-7075-46B3-B98C-B04EAD1326F5}" type="pres">
      <dgm:prSet presAssocID="{D457FD54-2F0F-4025-BBF8-4589984CC98A}" presName="node" presStyleCnt="0"/>
      <dgm:spPr/>
    </dgm:pt>
    <dgm:pt modelId="{9983D0AF-8F82-4939-9878-806D00A58617}" type="pres">
      <dgm:prSet presAssocID="{D457FD54-2F0F-4025-BBF8-4589984CC98A}" presName="parentNode" presStyleLbl="node1" presStyleIdx="3" presStyleCnt="7" custLinFactNeighborX="-87319" custLinFactNeighborY="25151">
        <dgm:presLayoutVars>
          <dgm:chMax val="1"/>
          <dgm:bulletEnabled val="1"/>
        </dgm:presLayoutVars>
      </dgm:prSet>
      <dgm:spPr/>
    </dgm:pt>
    <dgm:pt modelId="{F1BCDDEA-860B-409D-8EDE-498DECFD17DC}" type="pres">
      <dgm:prSet presAssocID="{D457FD54-2F0F-4025-BBF8-4589984CC98A}" presName="childNod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02F6A4-5C22-4465-A525-D5E033C0DDB5}" type="pres">
      <dgm:prSet presAssocID="{CF15A310-0C79-4E52-A8EA-7BFF5C3F0600}" presName="Name25" presStyleLbl="parChTrans1D1" presStyleIdx="3" presStyleCnt="6"/>
      <dgm:spPr/>
    </dgm:pt>
    <dgm:pt modelId="{A7E79A88-3FAE-409A-B473-A3A2A3F469FB}" type="pres">
      <dgm:prSet presAssocID="{71F1851A-9E57-4A5D-9F68-D7166BD067FA}" presName="node" presStyleCnt="0"/>
      <dgm:spPr/>
    </dgm:pt>
    <dgm:pt modelId="{F1F517E8-BAB7-4C0C-9241-4E7DD09EEAD6}" type="pres">
      <dgm:prSet presAssocID="{71F1851A-9E57-4A5D-9F68-D7166BD067FA}" presName="parentNode" presStyleLbl="node1" presStyleIdx="4" presStyleCnt="7" custLinFactX="-60113" custLinFactNeighborX="-100000" custLinFactNeighborY="57915">
        <dgm:presLayoutVars>
          <dgm:chMax val="1"/>
          <dgm:bulletEnabled val="1"/>
        </dgm:presLayoutVars>
      </dgm:prSet>
      <dgm:spPr/>
    </dgm:pt>
    <dgm:pt modelId="{8F805D45-62F6-4E14-9C0F-34D59C1536A0}" type="pres">
      <dgm:prSet presAssocID="{71F1851A-9E57-4A5D-9F68-D7166BD067FA}" presName="childNode" presStyleLbl="revTx" presStyleIdx="0" presStyleCnt="1">
        <dgm:presLayoutVars>
          <dgm:bulletEnabled val="1"/>
        </dgm:presLayoutVars>
      </dgm:prSet>
      <dgm:spPr/>
    </dgm:pt>
    <dgm:pt modelId="{CE1670BE-53B5-45F0-8F94-77D9A9D80E89}" type="pres">
      <dgm:prSet presAssocID="{4ECBEEA9-331A-4043-A5F2-6031E869F1EF}" presName="Name25" presStyleLbl="parChTrans1D1" presStyleIdx="4" presStyleCnt="6"/>
      <dgm:spPr/>
    </dgm:pt>
    <dgm:pt modelId="{257BDF8A-E4E5-47DD-8717-233A3A99EDAB}" type="pres">
      <dgm:prSet presAssocID="{98EA4ACC-D28E-4905-BA52-D985EC7F6AA4}" presName="node" presStyleCnt="0"/>
      <dgm:spPr/>
    </dgm:pt>
    <dgm:pt modelId="{54E3953F-EB79-4D32-AF70-6CA9489657CA}" type="pres">
      <dgm:prSet presAssocID="{98EA4ACC-D28E-4905-BA52-D985EC7F6AA4}" presName="parentNode" presStyleLbl="node1" presStyleIdx="5" presStyleCnt="7" custLinFactX="-148266" custLinFactNeighborX="-200000" custLinFactNeighborY="329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0895C9D-690D-448B-A56E-15B0027E98FB}" type="pres">
      <dgm:prSet presAssocID="{98EA4ACC-D28E-4905-BA52-D985EC7F6AA4}" presName="childNode" presStyleLbl="revTx" presStyleIdx="0" presStyleCnt="1">
        <dgm:presLayoutVars>
          <dgm:bulletEnabled val="1"/>
        </dgm:presLayoutVars>
      </dgm:prSet>
      <dgm:spPr/>
    </dgm:pt>
    <dgm:pt modelId="{CF72603A-3E59-4BD8-A8E9-0A6BAAE801E1}" type="pres">
      <dgm:prSet presAssocID="{C71A8360-B407-4A0F-85F6-9D5FBC0C0179}" presName="Name25" presStyleLbl="parChTrans1D1" presStyleIdx="5" presStyleCnt="6"/>
      <dgm:spPr/>
    </dgm:pt>
    <dgm:pt modelId="{398013FA-F97E-4BBD-B19D-9ED862C8B1E9}" type="pres">
      <dgm:prSet presAssocID="{68239FF6-38BA-49B7-A4F7-D3ED717CF8E1}" presName="node" presStyleCnt="0"/>
      <dgm:spPr/>
    </dgm:pt>
    <dgm:pt modelId="{834BC6DA-5B31-45B8-9242-214575B1676B}" type="pres">
      <dgm:prSet presAssocID="{68239FF6-38BA-49B7-A4F7-D3ED717CF8E1}" presName="parentNode" presStyleLbl="node1" presStyleIdx="6" presStyleCnt="7" custLinFactX="-200000" custLinFactY="-128962" custLinFactNeighborX="-249673" custLinFactNeighborY="-20000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3369F9-7B4F-4612-A912-D51B29A03B58}" type="pres">
      <dgm:prSet presAssocID="{68239FF6-38BA-49B7-A4F7-D3ED717CF8E1}" presName="childNode" presStyleLbl="revTx" presStyleIdx="0" presStyleCnt="1">
        <dgm:presLayoutVars>
          <dgm:bulletEnabled val="1"/>
        </dgm:presLayoutVars>
      </dgm:prSet>
      <dgm:spPr/>
    </dgm:pt>
  </dgm:ptLst>
  <dgm:cxnLst>
    <dgm:cxn modelId="{01A265E1-788D-4E65-B84F-93910BE21286}" type="presOf" srcId="{C71A8360-B407-4A0F-85F6-9D5FBC0C0179}" destId="{CF72603A-3E59-4BD8-A8E9-0A6BAAE801E1}" srcOrd="0" destOrd="0" presId="urn:microsoft.com/office/officeart/2005/8/layout/radial2"/>
    <dgm:cxn modelId="{9BD9DD1B-9262-4159-9D23-CF66FA5A349B}" type="presOf" srcId="{4F38C520-35EB-4FC3-B54D-BE4068FF2EBC}" destId="{C0895C9D-690D-448B-A56E-15B0027E98FB}" srcOrd="0" destOrd="0" presId="urn:microsoft.com/office/officeart/2005/8/layout/radial2"/>
    <dgm:cxn modelId="{FFE1AAA3-1740-43B6-A065-6967D1A4DA74}" srcId="{4DD5049E-A1A9-4411-9ABA-7299B46D64BA}" destId="{9771BA29-87D2-4910-B8E1-64B9EAF14856}" srcOrd="1" destOrd="0" parTransId="{6171BDEE-2235-4A40-AB1E-7998DB2E21C4}" sibTransId="{8E5DB9FC-7FB1-494F-BAC8-A9E8972DF3E6}"/>
    <dgm:cxn modelId="{B59FE801-1C41-438F-B796-0382F445DC0E}" srcId="{4DD5049E-A1A9-4411-9ABA-7299B46D64BA}" destId="{98EA4ACC-D28E-4905-BA52-D985EC7F6AA4}" srcOrd="4" destOrd="0" parTransId="{4ECBEEA9-331A-4043-A5F2-6031E869F1EF}" sibTransId="{17B211B3-93C2-4014-9EB8-168762A5A1EF}"/>
    <dgm:cxn modelId="{7EDADF8B-FD7B-4CEC-A263-8CB257576624}" type="presOf" srcId="{3FBF0EB4-CA88-42D8-8089-02E69F4B1BA7}" destId="{9C871668-A52F-4D0F-8B7F-D0BD6592F430}" srcOrd="0" destOrd="0" presId="urn:microsoft.com/office/officeart/2005/8/layout/radial2"/>
    <dgm:cxn modelId="{F13F8FD7-8200-4051-B3CC-E94FC517C7AD}" srcId="{4DD5049E-A1A9-4411-9ABA-7299B46D64BA}" destId="{71F1851A-9E57-4A5D-9F68-D7166BD067FA}" srcOrd="3" destOrd="0" parTransId="{CF15A310-0C79-4E52-A8EA-7BFF5C3F0600}" sibTransId="{71390ADA-2A9A-4D6C-9E7E-6035807E6B02}"/>
    <dgm:cxn modelId="{49DE6BA7-2B5C-4FBC-80B7-8EE5229D647B}" type="presOf" srcId="{68239FF6-38BA-49B7-A4F7-D3ED717CF8E1}" destId="{834BC6DA-5B31-45B8-9242-214575B1676B}" srcOrd="0" destOrd="0" presId="urn:microsoft.com/office/officeart/2005/8/layout/radial2"/>
    <dgm:cxn modelId="{27D7B770-F244-4B55-A22E-08C5A5A59007}" type="presOf" srcId="{6171BDEE-2235-4A40-AB1E-7998DB2E21C4}" destId="{4C927FE8-459A-4ABF-986D-C477AC94477B}" srcOrd="0" destOrd="0" presId="urn:microsoft.com/office/officeart/2005/8/layout/radial2"/>
    <dgm:cxn modelId="{8D220917-A347-4C57-B933-91D857192935}" srcId="{4DD5049E-A1A9-4411-9ABA-7299B46D64BA}" destId="{68239FF6-38BA-49B7-A4F7-D3ED717CF8E1}" srcOrd="5" destOrd="0" parTransId="{C71A8360-B407-4A0F-85F6-9D5FBC0C0179}" sibTransId="{05FCB417-10A3-4CF4-B365-DD6D6893A7F7}"/>
    <dgm:cxn modelId="{812FDE79-A44E-40EC-BB07-B915FBFDB047}" type="presOf" srcId="{D457FD54-2F0F-4025-BBF8-4589984CC98A}" destId="{9983D0AF-8F82-4939-9878-806D00A58617}" srcOrd="0" destOrd="0" presId="urn:microsoft.com/office/officeart/2005/8/layout/radial2"/>
    <dgm:cxn modelId="{CA48C5E2-4C71-4343-A743-64AE58FE7821}" type="presOf" srcId="{71F1851A-9E57-4A5D-9F68-D7166BD067FA}" destId="{F1F517E8-BAB7-4C0C-9241-4E7DD09EEAD6}" srcOrd="0" destOrd="0" presId="urn:microsoft.com/office/officeart/2005/8/layout/radial2"/>
    <dgm:cxn modelId="{626FCFF7-5887-4A1F-B301-38B5B362DB60}" srcId="{4DD5049E-A1A9-4411-9ABA-7299B46D64BA}" destId="{3FBF0EB4-CA88-42D8-8089-02E69F4B1BA7}" srcOrd="0" destOrd="0" parTransId="{1F0D8D56-54DC-4B4C-A460-B415432DC269}" sibTransId="{50BA0753-113C-4074-932F-AFF20B4B343E}"/>
    <dgm:cxn modelId="{51346EBA-C1A2-485B-8DE4-CE9EAE437D5F}" type="presOf" srcId="{9771BA29-87D2-4910-B8E1-64B9EAF14856}" destId="{1C1B5CDB-56EC-417F-9860-DFC87ABD94A9}" srcOrd="0" destOrd="0" presId="urn:microsoft.com/office/officeart/2005/8/layout/radial2"/>
    <dgm:cxn modelId="{3B1B7D72-1EDF-4431-A54A-375843248839}" type="presOf" srcId="{CF15A310-0C79-4E52-A8EA-7BFF5C3F0600}" destId="{BC02F6A4-5C22-4465-A525-D5E033C0DDB5}" srcOrd="0" destOrd="0" presId="urn:microsoft.com/office/officeart/2005/8/layout/radial2"/>
    <dgm:cxn modelId="{DF490B35-E4B2-49D7-9951-06AF724709B2}" srcId="{98EA4ACC-D28E-4905-BA52-D985EC7F6AA4}" destId="{4F38C520-35EB-4FC3-B54D-BE4068FF2EBC}" srcOrd="0" destOrd="0" parTransId="{26393EA1-A2A7-458A-9890-55F7BF43B122}" sibTransId="{B99AAF1F-69CC-45A9-ABC6-3B1954443F73}"/>
    <dgm:cxn modelId="{8A9CE64D-4340-4293-8321-2049F4351267}" type="presOf" srcId="{4ECBEEA9-331A-4043-A5F2-6031E869F1EF}" destId="{CE1670BE-53B5-45F0-8F94-77D9A9D80E89}" srcOrd="0" destOrd="0" presId="urn:microsoft.com/office/officeart/2005/8/layout/radial2"/>
    <dgm:cxn modelId="{D3F157F6-2A96-4499-A41F-AC4836DF9F79}" type="presOf" srcId="{1F0D8D56-54DC-4B4C-A460-B415432DC269}" destId="{9DC6277A-69BE-49D1-B9FF-D48D346361B1}" srcOrd="0" destOrd="0" presId="urn:microsoft.com/office/officeart/2005/8/layout/radial2"/>
    <dgm:cxn modelId="{590DFF94-6B09-417F-AECF-7F855F663F63}" type="presOf" srcId="{98EA4ACC-D28E-4905-BA52-D985EC7F6AA4}" destId="{54E3953F-EB79-4D32-AF70-6CA9489657CA}" srcOrd="0" destOrd="0" presId="urn:microsoft.com/office/officeart/2005/8/layout/radial2"/>
    <dgm:cxn modelId="{0F82A8EB-E073-43C4-9B1E-E032EC22055B}" type="presOf" srcId="{4418FFAA-1C0F-49A6-BDAC-D4AF3B8FBDA4}" destId="{E3D31764-7CEF-4261-AC1D-2C58F0EF2728}" srcOrd="0" destOrd="0" presId="urn:microsoft.com/office/officeart/2005/8/layout/radial2"/>
    <dgm:cxn modelId="{B29C9149-7DA8-41BF-8DB2-522B127522E0}" type="presOf" srcId="{4DD5049E-A1A9-4411-9ABA-7299B46D64BA}" destId="{D6E0FA62-7FD8-4325-A968-F7068E990E37}" srcOrd="0" destOrd="0" presId="urn:microsoft.com/office/officeart/2005/8/layout/radial2"/>
    <dgm:cxn modelId="{1060C0B5-CEEE-4C78-91B7-1CE44E01B420}" srcId="{4DD5049E-A1A9-4411-9ABA-7299B46D64BA}" destId="{D457FD54-2F0F-4025-BBF8-4589984CC98A}" srcOrd="2" destOrd="0" parTransId="{4418FFAA-1C0F-49A6-BDAC-D4AF3B8FBDA4}" sibTransId="{8BB11FB4-FB96-45CB-A3EC-1A6FCBCF87D0}"/>
    <dgm:cxn modelId="{67D59079-0BC3-4534-92AE-F78BD3716536}" type="presParOf" srcId="{D6E0FA62-7FD8-4325-A968-F7068E990E37}" destId="{1770D791-0C7C-4BE4-B48B-F86D3523F355}" srcOrd="0" destOrd="0" presId="urn:microsoft.com/office/officeart/2005/8/layout/radial2"/>
    <dgm:cxn modelId="{92908C04-6F5D-44B6-AC9D-42A807201E8C}" type="presParOf" srcId="{1770D791-0C7C-4BE4-B48B-F86D3523F355}" destId="{53E25245-099B-49B7-BC44-D5E7CF5CD840}" srcOrd="0" destOrd="0" presId="urn:microsoft.com/office/officeart/2005/8/layout/radial2"/>
    <dgm:cxn modelId="{E2D722B2-F07A-4EA6-9A3D-034537A02A51}" type="presParOf" srcId="{53E25245-099B-49B7-BC44-D5E7CF5CD840}" destId="{BA91C035-8D78-4B30-984B-CE0F5E5EDD2A}" srcOrd="0" destOrd="0" presId="urn:microsoft.com/office/officeart/2005/8/layout/radial2"/>
    <dgm:cxn modelId="{29F73FB2-81E3-43DA-90AF-F647DF4DA817}" type="presParOf" srcId="{53E25245-099B-49B7-BC44-D5E7CF5CD840}" destId="{8F6D8D11-F62F-4273-8FFF-F410D656B602}" srcOrd="1" destOrd="0" presId="urn:microsoft.com/office/officeart/2005/8/layout/radial2"/>
    <dgm:cxn modelId="{07A8BCA3-41D0-48B5-91AA-A781C8B28C2B}" type="presParOf" srcId="{1770D791-0C7C-4BE4-B48B-F86D3523F355}" destId="{9DC6277A-69BE-49D1-B9FF-D48D346361B1}" srcOrd="1" destOrd="0" presId="urn:microsoft.com/office/officeart/2005/8/layout/radial2"/>
    <dgm:cxn modelId="{EECA27F5-12F0-41B1-BDEC-BEE4CC1DCA3E}" type="presParOf" srcId="{1770D791-0C7C-4BE4-B48B-F86D3523F355}" destId="{278538AB-7F14-419D-9B90-E2FDA2E5AEED}" srcOrd="2" destOrd="0" presId="urn:microsoft.com/office/officeart/2005/8/layout/radial2"/>
    <dgm:cxn modelId="{ED459E3D-F46B-4AD0-9AD4-D195D8A2C74E}" type="presParOf" srcId="{278538AB-7F14-419D-9B90-E2FDA2E5AEED}" destId="{9C871668-A52F-4D0F-8B7F-D0BD6592F430}" srcOrd="0" destOrd="0" presId="urn:microsoft.com/office/officeart/2005/8/layout/radial2"/>
    <dgm:cxn modelId="{99022188-D8F4-4EE8-8745-B31FDEE41F6C}" type="presParOf" srcId="{278538AB-7F14-419D-9B90-E2FDA2E5AEED}" destId="{66E330CA-EB77-43AD-BBA7-4325386E63B4}" srcOrd="1" destOrd="0" presId="urn:microsoft.com/office/officeart/2005/8/layout/radial2"/>
    <dgm:cxn modelId="{8E0EA3C1-5226-4B6C-AABB-64412A20D011}" type="presParOf" srcId="{1770D791-0C7C-4BE4-B48B-F86D3523F355}" destId="{4C927FE8-459A-4ABF-986D-C477AC94477B}" srcOrd="3" destOrd="0" presId="urn:microsoft.com/office/officeart/2005/8/layout/radial2"/>
    <dgm:cxn modelId="{1AED8587-42FD-4F6A-A4BB-26399B0C0061}" type="presParOf" srcId="{1770D791-0C7C-4BE4-B48B-F86D3523F355}" destId="{ECD382BC-4B00-470D-A39A-A5227AFBE3D1}" srcOrd="4" destOrd="0" presId="urn:microsoft.com/office/officeart/2005/8/layout/radial2"/>
    <dgm:cxn modelId="{A226729C-8651-456F-B8EF-C2E02B4499ED}" type="presParOf" srcId="{ECD382BC-4B00-470D-A39A-A5227AFBE3D1}" destId="{1C1B5CDB-56EC-417F-9860-DFC87ABD94A9}" srcOrd="0" destOrd="0" presId="urn:microsoft.com/office/officeart/2005/8/layout/radial2"/>
    <dgm:cxn modelId="{747D5DA8-371E-49D9-AF3E-D185DFBDE170}" type="presParOf" srcId="{ECD382BC-4B00-470D-A39A-A5227AFBE3D1}" destId="{B8BF8437-929D-4397-BF06-DA6AB8CCA893}" srcOrd="1" destOrd="0" presId="urn:microsoft.com/office/officeart/2005/8/layout/radial2"/>
    <dgm:cxn modelId="{BD8EA562-786D-4FB8-BE20-4B038BDB4B23}" type="presParOf" srcId="{1770D791-0C7C-4BE4-B48B-F86D3523F355}" destId="{E3D31764-7CEF-4261-AC1D-2C58F0EF2728}" srcOrd="5" destOrd="0" presId="urn:microsoft.com/office/officeart/2005/8/layout/radial2"/>
    <dgm:cxn modelId="{257F393B-6301-486B-9214-13E1DDADAA24}" type="presParOf" srcId="{1770D791-0C7C-4BE4-B48B-F86D3523F355}" destId="{F5DC9C99-7075-46B3-B98C-B04EAD1326F5}" srcOrd="6" destOrd="0" presId="urn:microsoft.com/office/officeart/2005/8/layout/radial2"/>
    <dgm:cxn modelId="{2FA1AD9A-DBE8-4A87-B608-16C4BA956791}" type="presParOf" srcId="{F5DC9C99-7075-46B3-B98C-B04EAD1326F5}" destId="{9983D0AF-8F82-4939-9878-806D00A58617}" srcOrd="0" destOrd="0" presId="urn:microsoft.com/office/officeart/2005/8/layout/radial2"/>
    <dgm:cxn modelId="{B98B2CF8-F3B1-4997-BD61-F8D6452D4394}" type="presParOf" srcId="{F5DC9C99-7075-46B3-B98C-B04EAD1326F5}" destId="{F1BCDDEA-860B-409D-8EDE-498DECFD17DC}" srcOrd="1" destOrd="0" presId="urn:microsoft.com/office/officeart/2005/8/layout/radial2"/>
    <dgm:cxn modelId="{EBEFC4C6-194B-4A15-9E89-CC7A8966AB46}" type="presParOf" srcId="{1770D791-0C7C-4BE4-B48B-F86D3523F355}" destId="{BC02F6A4-5C22-4465-A525-D5E033C0DDB5}" srcOrd="7" destOrd="0" presId="urn:microsoft.com/office/officeart/2005/8/layout/radial2"/>
    <dgm:cxn modelId="{37DA1045-4796-4A40-B9A5-9ABA3615F334}" type="presParOf" srcId="{1770D791-0C7C-4BE4-B48B-F86D3523F355}" destId="{A7E79A88-3FAE-409A-B473-A3A2A3F469FB}" srcOrd="8" destOrd="0" presId="urn:microsoft.com/office/officeart/2005/8/layout/radial2"/>
    <dgm:cxn modelId="{7762284B-0A22-4A0D-A7CD-F307B919BD78}" type="presParOf" srcId="{A7E79A88-3FAE-409A-B473-A3A2A3F469FB}" destId="{F1F517E8-BAB7-4C0C-9241-4E7DD09EEAD6}" srcOrd="0" destOrd="0" presId="urn:microsoft.com/office/officeart/2005/8/layout/radial2"/>
    <dgm:cxn modelId="{0BE6C2E9-3307-402B-A459-46648C7D040A}" type="presParOf" srcId="{A7E79A88-3FAE-409A-B473-A3A2A3F469FB}" destId="{8F805D45-62F6-4E14-9C0F-34D59C1536A0}" srcOrd="1" destOrd="0" presId="urn:microsoft.com/office/officeart/2005/8/layout/radial2"/>
    <dgm:cxn modelId="{6EA13953-F58A-4E71-B75B-4787566D61CD}" type="presParOf" srcId="{1770D791-0C7C-4BE4-B48B-F86D3523F355}" destId="{CE1670BE-53B5-45F0-8F94-77D9A9D80E89}" srcOrd="9" destOrd="0" presId="urn:microsoft.com/office/officeart/2005/8/layout/radial2"/>
    <dgm:cxn modelId="{C2782C61-28BE-4B3D-ABEE-5458BD01E118}" type="presParOf" srcId="{1770D791-0C7C-4BE4-B48B-F86D3523F355}" destId="{257BDF8A-E4E5-47DD-8717-233A3A99EDAB}" srcOrd="10" destOrd="0" presId="urn:microsoft.com/office/officeart/2005/8/layout/radial2"/>
    <dgm:cxn modelId="{8CFB028F-63C7-4534-BB3E-9F9190F26EE3}" type="presParOf" srcId="{257BDF8A-E4E5-47DD-8717-233A3A99EDAB}" destId="{54E3953F-EB79-4D32-AF70-6CA9489657CA}" srcOrd="0" destOrd="0" presId="urn:microsoft.com/office/officeart/2005/8/layout/radial2"/>
    <dgm:cxn modelId="{87C4143D-D0F8-4AEB-B0FC-ED7F00A0463F}" type="presParOf" srcId="{257BDF8A-E4E5-47DD-8717-233A3A99EDAB}" destId="{C0895C9D-690D-448B-A56E-15B0027E98FB}" srcOrd="1" destOrd="0" presId="urn:microsoft.com/office/officeart/2005/8/layout/radial2"/>
    <dgm:cxn modelId="{3DE3F6DD-2C93-4564-B38F-FE08AF12C6F4}" type="presParOf" srcId="{1770D791-0C7C-4BE4-B48B-F86D3523F355}" destId="{CF72603A-3E59-4BD8-A8E9-0A6BAAE801E1}" srcOrd="11" destOrd="0" presId="urn:microsoft.com/office/officeart/2005/8/layout/radial2"/>
    <dgm:cxn modelId="{B9191C38-0A60-466A-8E12-00E6D5E76736}" type="presParOf" srcId="{1770D791-0C7C-4BE4-B48B-F86D3523F355}" destId="{398013FA-F97E-4BBD-B19D-9ED862C8B1E9}" srcOrd="12" destOrd="0" presId="urn:microsoft.com/office/officeart/2005/8/layout/radial2"/>
    <dgm:cxn modelId="{67AA3F18-2E31-4EF5-9025-FBC6F510B04D}" type="presParOf" srcId="{398013FA-F97E-4BBD-B19D-9ED862C8B1E9}" destId="{834BC6DA-5B31-45B8-9242-214575B1676B}" srcOrd="0" destOrd="0" presId="urn:microsoft.com/office/officeart/2005/8/layout/radial2"/>
    <dgm:cxn modelId="{A62034F5-B6FB-4503-A1F5-0B1FC4A135FB}" type="presParOf" srcId="{398013FA-F97E-4BBD-B19D-9ED862C8B1E9}" destId="{CE3369F9-7B4F-4612-A912-D51B29A03B58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507EA4-864B-4784-87BF-C71C6F347A1A}">
      <dsp:nvSpPr>
        <dsp:cNvPr id="0" name=""/>
        <dsp:cNvSpPr/>
      </dsp:nvSpPr>
      <dsp:spPr>
        <a:xfrm>
          <a:off x="3486931" y="1635112"/>
          <a:ext cx="1255737" cy="125573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/>
            <a:t>To…</a:t>
          </a:r>
          <a:endParaRPr lang="en-US" sz="4000" kern="1200" dirty="0"/>
        </a:p>
      </dsp:txBody>
      <dsp:txXfrm>
        <a:off x="3670829" y="1819010"/>
        <a:ext cx="887941" cy="887941"/>
      </dsp:txXfrm>
    </dsp:sp>
    <dsp:sp modelId="{6990E4CB-C3CC-420F-B66F-EEDA50617301}">
      <dsp:nvSpPr>
        <dsp:cNvPr id="0" name=""/>
        <dsp:cNvSpPr/>
      </dsp:nvSpPr>
      <dsp:spPr>
        <a:xfrm rot="16200000">
          <a:off x="3926349" y="1432929"/>
          <a:ext cx="376900" cy="27465"/>
        </a:xfrm>
        <a:custGeom>
          <a:avLst/>
          <a:gdLst/>
          <a:ahLst/>
          <a:cxnLst/>
          <a:rect l="0" t="0" r="0" b="0"/>
          <a:pathLst>
            <a:path>
              <a:moveTo>
                <a:pt x="0" y="13732"/>
              </a:moveTo>
              <a:lnTo>
                <a:pt x="376900" y="1373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105377" y="1437239"/>
        <a:ext cx="18845" cy="18845"/>
      </dsp:txXfrm>
    </dsp:sp>
    <dsp:sp modelId="{912599D8-C931-4638-98F2-FBDE789FA69E}">
      <dsp:nvSpPr>
        <dsp:cNvPr id="0" name=""/>
        <dsp:cNvSpPr/>
      </dsp:nvSpPr>
      <dsp:spPr>
        <a:xfrm>
          <a:off x="3486931" y="2474"/>
          <a:ext cx="1255737" cy="125573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 dirty="0"/>
        </a:p>
      </dsp:txBody>
      <dsp:txXfrm>
        <a:off x="3670829" y="186372"/>
        <a:ext cx="887941" cy="887941"/>
      </dsp:txXfrm>
    </dsp:sp>
    <dsp:sp modelId="{C628EDCB-779B-4E26-B53B-1DCB4F3FF374}">
      <dsp:nvSpPr>
        <dsp:cNvPr id="0" name=""/>
        <dsp:cNvSpPr/>
      </dsp:nvSpPr>
      <dsp:spPr>
        <a:xfrm>
          <a:off x="4742668" y="2249248"/>
          <a:ext cx="376900" cy="27465"/>
        </a:xfrm>
        <a:custGeom>
          <a:avLst/>
          <a:gdLst/>
          <a:ahLst/>
          <a:cxnLst/>
          <a:rect l="0" t="0" r="0" b="0"/>
          <a:pathLst>
            <a:path>
              <a:moveTo>
                <a:pt x="0" y="13732"/>
              </a:moveTo>
              <a:lnTo>
                <a:pt x="376900" y="1373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921696" y="2253558"/>
        <a:ext cx="18845" cy="18845"/>
      </dsp:txXfrm>
    </dsp:sp>
    <dsp:sp modelId="{6BB60AA5-E9FA-4EE3-83AA-AEA600CC67F3}">
      <dsp:nvSpPr>
        <dsp:cNvPr id="0" name=""/>
        <dsp:cNvSpPr/>
      </dsp:nvSpPr>
      <dsp:spPr>
        <a:xfrm>
          <a:off x="5119569" y="1635112"/>
          <a:ext cx="1255737" cy="125573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Improve ourselves</a:t>
          </a:r>
          <a:endParaRPr lang="en-US" sz="1400" kern="1200" dirty="0"/>
        </a:p>
      </dsp:txBody>
      <dsp:txXfrm>
        <a:off x="5303467" y="1819010"/>
        <a:ext cx="887941" cy="887941"/>
      </dsp:txXfrm>
    </dsp:sp>
    <dsp:sp modelId="{1747F8C0-D92B-4CB6-A775-964D956273FB}">
      <dsp:nvSpPr>
        <dsp:cNvPr id="0" name=""/>
        <dsp:cNvSpPr/>
      </dsp:nvSpPr>
      <dsp:spPr>
        <a:xfrm rot="5400000">
          <a:off x="3926349" y="3065567"/>
          <a:ext cx="376900" cy="27465"/>
        </a:xfrm>
        <a:custGeom>
          <a:avLst/>
          <a:gdLst/>
          <a:ahLst/>
          <a:cxnLst/>
          <a:rect l="0" t="0" r="0" b="0"/>
          <a:pathLst>
            <a:path>
              <a:moveTo>
                <a:pt x="0" y="13732"/>
              </a:moveTo>
              <a:lnTo>
                <a:pt x="376900" y="1373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105377" y="3069878"/>
        <a:ext cx="18845" cy="18845"/>
      </dsp:txXfrm>
    </dsp:sp>
    <dsp:sp modelId="{0E0271F4-3915-4E4B-8E6F-3B3726B6C6F6}">
      <dsp:nvSpPr>
        <dsp:cNvPr id="0" name=""/>
        <dsp:cNvSpPr/>
      </dsp:nvSpPr>
      <dsp:spPr>
        <a:xfrm>
          <a:off x="3486931" y="3267751"/>
          <a:ext cx="1255737" cy="125573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Make us feel responsible</a:t>
          </a:r>
          <a:endParaRPr lang="en-US" sz="1400" kern="1200" dirty="0"/>
        </a:p>
      </dsp:txBody>
      <dsp:txXfrm>
        <a:off x="3670829" y="3451649"/>
        <a:ext cx="887941" cy="887941"/>
      </dsp:txXfrm>
    </dsp:sp>
    <dsp:sp modelId="{2EB99B64-930F-4618-932B-2F26871E9FD7}">
      <dsp:nvSpPr>
        <dsp:cNvPr id="0" name=""/>
        <dsp:cNvSpPr/>
      </dsp:nvSpPr>
      <dsp:spPr>
        <a:xfrm rot="10800000">
          <a:off x="3110030" y="2249248"/>
          <a:ext cx="376900" cy="27465"/>
        </a:xfrm>
        <a:custGeom>
          <a:avLst/>
          <a:gdLst/>
          <a:ahLst/>
          <a:cxnLst/>
          <a:rect l="0" t="0" r="0" b="0"/>
          <a:pathLst>
            <a:path>
              <a:moveTo>
                <a:pt x="0" y="13732"/>
              </a:moveTo>
              <a:lnTo>
                <a:pt x="376900" y="1373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3289058" y="2253558"/>
        <a:ext cx="18845" cy="18845"/>
      </dsp:txXfrm>
    </dsp:sp>
    <dsp:sp modelId="{59B58184-FE58-47AC-B74E-740F9D4C3920}">
      <dsp:nvSpPr>
        <dsp:cNvPr id="0" name=""/>
        <dsp:cNvSpPr/>
      </dsp:nvSpPr>
      <dsp:spPr>
        <a:xfrm>
          <a:off x="1854293" y="1635112"/>
          <a:ext cx="1255737" cy="125573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Motivate man</a:t>
          </a:r>
          <a:endParaRPr lang="en-US" sz="1400" kern="1200" dirty="0"/>
        </a:p>
      </dsp:txBody>
      <dsp:txXfrm>
        <a:off x="2038191" y="1819010"/>
        <a:ext cx="887941" cy="88794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55B021-4597-4A67-9388-AD80E131DCE4}">
      <dsp:nvSpPr>
        <dsp:cNvPr id="0" name=""/>
        <dsp:cNvSpPr/>
      </dsp:nvSpPr>
      <dsp:spPr>
        <a:xfrm>
          <a:off x="1145634" y="1137"/>
          <a:ext cx="1649536" cy="164953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Jewish People</a:t>
          </a:r>
          <a:endParaRPr lang="en-US" sz="3000" kern="1200" dirty="0"/>
        </a:p>
      </dsp:txBody>
      <dsp:txXfrm>
        <a:off x="1387203" y="242706"/>
        <a:ext cx="1166398" cy="1166398"/>
      </dsp:txXfrm>
    </dsp:sp>
    <dsp:sp modelId="{41A54C16-E414-41E8-A9F5-504965029001}">
      <dsp:nvSpPr>
        <dsp:cNvPr id="0" name=""/>
        <dsp:cNvSpPr/>
      </dsp:nvSpPr>
      <dsp:spPr>
        <a:xfrm>
          <a:off x="1492036" y="1784615"/>
          <a:ext cx="956731" cy="956731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>
        <a:off x="1618851" y="2150469"/>
        <a:ext cx="703101" cy="225023"/>
      </dsp:txXfrm>
    </dsp:sp>
    <dsp:sp modelId="{47533A6A-7F1E-4A9E-B4B6-D970C51FDB24}">
      <dsp:nvSpPr>
        <dsp:cNvPr id="0" name=""/>
        <dsp:cNvSpPr/>
      </dsp:nvSpPr>
      <dsp:spPr>
        <a:xfrm>
          <a:off x="1145634" y="2875289"/>
          <a:ext cx="1649536" cy="164953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G-d</a:t>
          </a:r>
          <a:endParaRPr lang="en-US" sz="3000" kern="1200" dirty="0"/>
        </a:p>
      </dsp:txBody>
      <dsp:txXfrm>
        <a:off x="1387203" y="3116858"/>
        <a:ext cx="1166398" cy="1166398"/>
      </dsp:txXfrm>
    </dsp:sp>
    <dsp:sp modelId="{E212D254-AAA1-46B7-92FE-5829124D4CE0}">
      <dsp:nvSpPr>
        <dsp:cNvPr id="0" name=""/>
        <dsp:cNvSpPr/>
      </dsp:nvSpPr>
      <dsp:spPr>
        <a:xfrm>
          <a:off x="3042601" y="1956167"/>
          <a:ext cx="524552" cy="61362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/>
        </a:p>
      </dsp:txBody>
      <dsp:txXfrm>
        <a:off x="3042601" y="2078892"/>
        <a:ext cx="367186" cy="368177"/>
      </dsp:txXfrm>
    </dsp:sp>
    <dsp:sp modelId="{1B849A1E-EFF2-4407-A9B1-4D16C433E2DE}">
      <dsp:nvSpPr>
        <dsp:cNvPr id="0" name=""/>
        <dsp:cNvSpPr/>
      </dsp:nvSpPr>
      <dsp:spPr>
        <a:xfrm>
          <a:off x="3784892" y="613444"/>
          <a:ext cx="3299073" cy="329907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0" tIns="63500" rIns="63500" bIns="63500" numCol="1" spcCol="1270" anchor="ctr" anchorCtr="0">
          <a:noAutofit/>
        </a:bodyPr>
        <a:lstStyle/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000" kern="1200" dirty="0" smtClean="0"/>
            <a:t>Partners</a:t>
          </a:r>
          <a:endParaRPr lang="en-US" sz="5000" kern="1200" dirty="0"/>
        </a:p>
      </dsp:txBody>
      <dsp:txXfrm>
        <a:off x="4268030" y="1096582"/>
        <a:ext cx="2332797" cy="233279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72603A-3E59-4BD8-A8E9-0A6BAAE801E1}">
      <dsp:nvSpPr>
        <dsp:cNvPr id="0" name=""/>
        <dsp:cNvSpPr/>
      </dsp:nvSpPr>
      <dsp:spPr>
        <a:xfrm rot="11098385">
          <a:off x="1539963" y="2189131"/>
          <a:ext cx="704175" cy="22895"/>
        </a:xfrm>
        <a:custGeom>
          <a:avLst/>
          <a:gdLst/>
          <a:ahLst/>
          <a:cxnLst/>
          <a:rect l="0" t="0" r="0" b="0"/>
          <a:pathLst>
            <a:path>
              <a:moveTo>
                <a:pt x="0" y="11447"/>
              </a:moveTo>
              <a:lnTo>
                <a:pt x="704175" y="1144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E1670BE-53B5-45F0-8F94-77D9A9D80E89}">
      <dsp:nvSpPr>
        <dsp:cNvPr id="0" name=""/>
        <dsp:cNvSpPr/>
      </dsp:nvSpPr>
      <dsp:spPr>
        <a:xfrm rot="6045412">
          <a:off x="2191378" y="2906188"/>
          <a:ext cx="586874" cy="22895"/>
        </a:xfrm>
        <a:custGeom>
          <a:avLst/>
          <a:gdLst/>
          <a:ahLst/>
          <a:cxnLst/>
          <a:rect l="0" t="0" r="0" b="0"/>
          <a:pathLst>
            <a:path>
              <a:moveTo>
                <a:pt x="0" y="11447"/>
              </a:moveTo>
              <a:lnTo>
                <a:pt x="586874" y="1144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02F6A4-5C22-4465-A525-D5E033C0DDB5}">
      <dsp:nvSpPr>
        <dsp:cNvPr id="0" name=""/>
        <dsp:cNvSpPr/>
      </dsp:nvSpPr>
      <dsp:spPr>
        <a:xfrm rot="1996811">
          <a:off x="2918557" y="2682741"/>
          <a:ext cx="695150" cy="22895"/>
        </a:xfrm>
        <a:custGeom>
          <a:avLst/>
          <a:gdLst/>
          <a:ahLst/>
          <a:cxnLst/>
          <a:rect l="0" t="0" r="0" b="0"/>
          <a:pathLst>
            <a:path>
              <a:moveTo>
                <a:pt x="0" y="11447"/>
              </a:moveTo>
              <a:lnTo>
                <a:pt x="695150" y="1144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D31764-7CEF-4261-AC1D-2C58F0EF2728}">
      <dsp:nvSpPr>
        <dsp:cNvPr id="0" name=""/>
        <dsp:cNvSpPr/>
      </dsp:nvSpPr>
      <dsp:spPr>
        <a:xfrm rot="21042962">
          <a:off x="2968984" y="2110648"/>
          <a:ext cx="1004104" cy="22895"/>
        </a:xfrm>
        <a:custGeom>
          <a:avLst/>
          <a:gdLst/>
          <a:ahLst/>
          <a:cxnLst/>
          <a:rect l="0" t="0" r="0" b="0"/>
          <a:pathLst>
            <a:path>
              <a:moveTo>
                <a:pt x="0" y="11447"/>
              </a:moveTo>
              <a:lnTo>
                <a:pt x="1004104" y="1144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927FE8-459A-4ABF-986D-C477AC94477B}">
      <dsp:nvSpPr>
        <dsp:cNvPr id="0" name=""/>
        <dsp:cNvSpPr/>
      </dsp:nvSpPr>
      <dsp:spPr>
        <a:xfrm rot="18021385">
          <a:off x="2600728" y="1496062"/>
          <a:ext cx="901837" cy="22895"/>
        </a:xfrm>
        <a:custGeom>
          <a:avLst/>
          <a:gdLst/>
          <a:ahLst/>
          <a:cxnLst/>
          <a:rect l="0" t="0" r="0" b="0"/>
          <a:pathLst>
            <a:path>
              <a:moveTo>
                <a:pt x="0" y="11447"/>
              </a:moveTo>
              <a:lnTo>
                <a:pt x="901837" y="1144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C6277A-69BE-49D1-B9FF-D48D346361B1}">
      <dsp:nvSpPr>
        <dsp:cNvPr id="0" name=""/>
        <dsp:cNvSpPr/>
      </dsp:nvSpPr>
      <dsp:spPr>
        <a:xfrm rot="14907873">
          <a:off x="1796300" y="1430429"/>
          <a:ext cx="977715" cy="22895"/>
        </a:xfrm>
        <a:custGeom>
          <a:avLst/>
          <a:gdLst/>
          <a:ahLst/>
          <a:cxnLst/>
          <a:rect l="0" t="0" r="0" b="0"/>
          <a:pathLst>
            <a:path>
              <a:moveTo>
                <a:pt x="0" y="11447"/>
              </a:moveTo>
              <a:lnTo>
                <a:pt x="977715" y="1144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6D8D11-F62F-4273-8FFF-F410D656B602}">
      <dsp:nvSpPr>
        <dsp:cNvPr id="0" name=""/>
        <dsp:cNvSpPr/>
      </dsp:nvSpPr>
      <dsp:spPr>
        <a:xfrm>
          <a:off x="2085795" y="1739590"/>
          <a:ext cx="1046782" cy="104678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6000" b="-26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871668-A52F-4D0F-8B7F-D0BD6592F430}">
      <dsp:nvSpPr>
        <dsp:cNvPr id="0" name=""/>
        <dsp:cNvSpPr/>
      </dsp:nvSpPr>
      <dsp:spPr>
        <a:xfrm>
          <a:off x="1676400" y="380999"/>
          <a:ext cx="628069" cy="62806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1300" kern="1200" dirty="0" smtClean="0"/>
            <a:t>רחום</a:t>
          </a:r>
          <a:endParaRPr lang="en-US" sz="1300" kern="1200" dirty="0"/>
        </a:p>
      </dsp:txBody>
      <dsp:txXfrm>
        <a:off x="1768379" y="472978"/>
        <a:ext cx="444111" cy="444111"/>
      </dsp:txXfrm>
    </dsp:sp>
    <dsp:sp modelId="{1C1B5CDB-56EC-417F-9860-DFC87ABD94A9}">
      <dsp:nvSpPr>
        <dsp:cNvPr id="0" name=""/>
        <dsp:cNvSpPr/>
      </dsp:nvSpPr>
      <dsp:spPr>
        <a:xfrm>
          <a:off x="3124202" y="533398"/>
          <a:ext cx="628069" cy="62806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1300" kern="1200" dirty="0" smtClean="0"/>
            <a:t>חנון</a:t>
          </a:r>
          <a:endParaRPr lang="en-US" sz="1300" kern="1200" dirty="0"/>
        </a:p>
      </dsp:txBody>
      <dsp:txXfrm>
        <a:off x="3216181" y="625377"/>
        <a:ext cx="444111" cy="444111"/>
      </dsp:txXfrm>
    </dsp:sp>
    <dsp:sp modelId="{9983D0AF-8F82-4939-9878-806D00A58617}">
      <dsp:nvSpPr>
        <dsp:cNvPr id="0" name=""/>
        <dsp:cNvSpPr/>
      </dsp:nvSpPr>
      <dsp:spPr>
        <a:xfrm>
          <a:off x="3962399" y="1676403"/>
          <a:ext cx="628069" cy="62806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1300" kern="1200" dirty="0" smtClean="0"/>
            <a:t>ארך אפים</a:t>
          </a:r>
          <a:endParaRPr lang="en-US" sz="1300" kern="1200" dirty="0"/>
        </a:p>
      </dsp:txBody>
      <dsp:txXfrm>
        <a:off x="4054378" y="1768382"/>
        <a:ext cx="444111" cy="444111"/>
      </dsp:txXfrm>
    </dsp:sp>
    <dsp:sp modelId="{F1F517E8-BAB7-4C0C-9241-4E7DD09EEAD6}">
      <dsp:nvSpPr>
        <dsp:cNvPr id="0" name=""/>
        <dsp:cNvSpPr/>
      </dsp:nvSpPr>
      <dsp:spPr>
        <a:xfrm>
          <a:off x="3505202" y="2743202"/>
          <a:ext cx="628069" cy="62806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1300" kern="1200" dirty="0" smtClean="0"/>
            <a:t>משפט</a:t>
          </a:r>
          <a:endParaRPr lang="en-US" sz="1300" kern="1200" dirty="0"/>
        </a:p>
      </dsp:txBody>
      <dsp:txXfrm>
        <a:off x="3597181" y="2835181"/>
        <a:ext cx="444111" cy="444111"/>
      </dsp:txXfrm>
    </dsp:sp>
    <dsp:sp modelId="{54E3953F-EB79-4D32-AF70-6CA9489657CA}">
      <dsp:nvSpPr>
        <dsp:cNvPr id="0" name=""/>
        <dsp:cNvSpPr/>
      </dsp:nvSpPr>
      <dsp:spPr>
        <a:xfrm>
          <a:off x="2057401" y="3200398"/>
          <a:ext cx="628069" cy="62806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1300" kern="1200" dirty="0" smtClean="0"/>
            <a:t>חסד</a:t>
          </a:r>
          <a:endParaRPr lang="en-US" sz="1300" kern="1200" dirty="0"/>
        </a:p>
      </dsp:txBody>
      <dsp:txXfrm>
        <a:off x="2149380" y="3292377"/>
        <a:ext cx="444111" cy="444111"/>
      </dsp:txXfrm>
    </dsp:sp>
    <dsp:sp modelId="{C0895C9D-690D-448B-A56E-15B0027E98FB}">
      <dsp:nvSpPr>
        <dsp:cNvPr id="0" name=""/>
        <dsp:cNvSpPr/>
      </dsp:nvSpPr>
      <dsp:spPr>
        <a:xfrm>
          <a:off x="2748277" y="3200398"/>
          <a:ext cx="942104" cy="628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85750" lvl="1" indent="-285750" algn="l" defTabSz="2000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4500" kern="1200"/>
        </a:p>
      </dsp:txBody>
      <dsp:txXfrm>
        <a:off x="2748277" y="3200398"/>
        <a:ext cx="942104" cy="628069"/>
      </dsp:txXfrm>
    </dsp:sp>
    <dsp:sp modelId="{834BC6DA-5B31-45B8-9242-214575B1676B}">
      <dsp:nvSpPr>
        <dsp:cNvPr id="0" name=""/>
        <dsp:cNvSpPr/>
      </dsp:nvSpPr>
      <dsp:spPr>
        <a:xfrm>
          <a:off x="914401" y="1828800"/>
          <a:ext cx="628069" cy="62806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1300" kern="1200" dirty="0" smtClean="0"/>
            <a:t>הצנע לכת</a:t>
          </a:r>
          <a:endParaRPr lang="en-US" sz="1300" kern="1200" dirty="0"/>
        </a:p>
      </dsp:txBody>
      <dsp:txXfrm>
        <a:off x="1006380" y="1920779"/>
        <a:ext cx="444111" cy="44411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FFC3030-ECF0-46B2-BFC5-70E0081F8AA4}" type="datetimeFigureOut">
              <a:rPr lang="en-US"/>
              <a:pPr>
                <a:defRPr/>
              </a:pPr>
              <a:t>10/2/2010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7D6C1AD-01AC-49CF-96BB-BEEB4F9171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3874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EF3B231-F441-45A9-B11F-71B05957BA7E}" type="datetimeFigureOut">
              <a:rPr lang="en-US"/>
              <a:pPr>
                <a:defRPr/>
              </a:pPr>
              <a:t>10/2/2010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EA3D84D-2BD5-47B3-B1F1-955B4D28A0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41654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teaches us that we are meant</a:t>
            </a:r>
            <a:r>
              <a:rPr lang="en-US" baseline="0" dirty="0" smtClean="0"/>
              <a:t> to emulate G-d. But if you ask people, what do you want out of life? You rarely receive ‘to be G-</a:t>
            </a:r>
            <a:r>
              <a:rPr lang="en-US" baseline="0" dirty="0" err="1" smtClean="0"/>
              <a:t>dly</a:t>
            </a:r>
            <a:r>
              <a:rPr lang="en-US" baseline="0" dirty="0" smtClean="0"/>
              <a:t>’ as a response. Ask students. Show clip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EA3D84D-2BD5-47B3-B1F1-955B4D28A036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8553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Motivate man, Make us feel responsible, Improve ourselves, Prevent harm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mtClean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EA3D84D-2BD5-47B3-B1F1-955B4D28A036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9309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Discuss difference between ASOT  </a:t>
            </a:r>
            <a:r>
              <a:rPr lang="en-US" dirty="0" err="1" smtClean="0"/>
              <a:t>mishpat</a:t>
            </a:r>
            <a:r>
              <a:rPr lang="en-US" dirty="0" smtClean="0"/>
              <a:t> and</a:t>
            </a:r>
            <a:r>
              <a:rPr lang="en-US" baseline="0" dirty="0" smtClean="0"/>
              <a:t> AHAVAT chessed/s/t you are forced to do and s/t you want or like doing/ add photos of </a:t>
            </a:r>
            <a:r>
              <a:rPr lang="en-US" baseline="0" dirty="0" err="1" smtClean="0"/>
              <a:t>tzedakah</a:t>
            </a:r>
            <a:r>
              <a:rPr lang="en-US" baseline="0" dirty="0" smtClean="0"/>
              <a:t> vs. chessed. Assignment: demonstrate examples of each </a:t>
            </a:r>
            <a:r>
              <a:rPr lang="en-US" baseline="0" dirty="0" err="1" smtClean="0"/>
              <a:t>tzedakah</a:t>
            </a:r>
            <a:r>
              <a:rPr lang="en-US" baseline="0" dirty="0" smtClean="0"/>
              <a:t> and chessed – they have to answer on the wikispace or email me an act of </a:t>
            </a:r>
            <a:r>
              <a:rPr lang="en-US" baseline="0" dirty="0" err="1" smtClean="0"/>
              <a:t>tzedakah</a:t>
            </a:r>
            <a:r>
              <a:rPr lang="en-US" baseline="0" dirty="0" smtClean="0"/>
              <a:t> and an act of chessed they want to do in the community </a:t>
            </a:r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EA3D84D-2BD5-47B3-B1F1-955B4D28A036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humility: where you put yourself in</a:t>
            </a:r>
            <a:r>
              <a:rPr lang="en-US" baseline="0" dirty="0" smtClean="0"/>
              <a:t> the hierarchy of needs/ include </a:t>
            </a:r>
            <a:r>
              <a:rPr lang="en-US" baseline="0" dirty="0" err="1" smtClean="0"/>
              <a:t>rambam’s</a:t>
            </a:r>
            <a:r>
              <a:rPr lang="en-US" baseline="0" dirty="0" smtClean="0"/>
              <a:t> hierarchical chart of </a:t>
            </a:r>
            <a:r>
              <a:rPr lang="en-US" baseline="0" dirty="0" err="1" smtClean="0"/>
              <a:t>tzedakah</a:t>
            </a:r>
            <a:r>
              <a:rPr lang="en-US" baseline="0" dirty="0" smtClean="0"/>
              <a:t> – this question for 8</a:t>
            </a:r>
            <a:r>
              <a:rPr lang="en-US" baseline="30000" dirty="0" smtClean="0"/>
              <a:t>th</a:t>
            </a:r>
            <a:r>
              <a:rPr lang="en-US" baseline="0" dirty="0" smtClean="0"/>
              <a:t> graders</a:t>
            </a:r>
          </a:p>
          <a:p>
            <a:r>
              <a:rPr lang="en-US" baseline="0" dirty="0" smtClean="0"/>
              <a:t>For the two classes b4 Yom Kippur, it will be </a:t>
            </a:r>
            <a:r>
              <a:rPr lang="he-IL" baseline="0" dirty="0" smtClean="0"/>
              <a:t>ותשובה ותפילה וצדקה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EA3D84D-2BD5-47B3-B1F1-955B4D28A036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FE059E-C0C4-42AE-82B2-046A2330AE33}" type="datetime1">
              <a:rPr lang="en-US"/>
              <a:pPr>
                <a:defRPr/>
              </a:pPr>
              <a:t>10/2/2010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JETS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7DCE5E-3D9D-4A1B-9E0F-FD82EEADAC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FFCA1A-199A-4D45-AB99-B6EB18003EDC}" type="datetime1">
              <a:rPr lang="en-US"/>
              <a:pPr>
                <a:defRPr/>
              </a:pPr>
              <a:t>10/2/2010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JETS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D53B8D-A9C1-4E83-8AA4-37FC0E7483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4C113B-FB91-4D75-867C-7E3C4A881F97}" type="datetime1">
              <a:rPr lang="en-US"/>
              <a:pPr>
                <a:defRPr/>
              </a:pPr>
              <a:t>10/2/2010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JETS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F2D001-E4AA-42ED-A881-13066D54FA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9736BA-1F13-4205-B60A-75A9007B6169}" type="datetime1">
              <a:rPr lang="en-US"/>
              <a:pPr>
                <a:defRPr/>
              </a:pPr>
              <a:t>10/2/2010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JETS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343F14-C14F-46CF-B123-EF645EBC72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323494-327E-4044-8369-5559B28E75D7}" type="datetime1">
              <a:rPr lang="en-US"/>
              <a:pPr>
                <a:defRPr/>
              </a:pPr>
              <a:t>10/2/2010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JETS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7928F7-9784-48B3-AB90-4F50E20BCE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4CA878-F522-435A-BEF9-E2654D7875F1}" type="datetime1">
              <a:rPr lang="en-US"/>
              <a:pPr>
                <a:defRPr/>
              </a:pPr>
              <a:t>10/2/2010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JETS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42150D-F825-4E6C-A699-D46877EE41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5EAE3-9DE3-47E9-9A0D-334A71D26BF7}" type="datetime1">
              <a:rPr lang="en-US"/>
              <a:pPr>
                <a:defRPr/>
              </a:pPr>
              <a:t>10/2/2010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JETS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33E44-8161-48F3-B68A-7285877ACF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1BE0A6-12E2-492F-97F8-A96767C6144C}" type="datetime1">
              <a:rPr lang="en-US"/>
              <a:pPr>
                <a:defRPr/>
              </a:pPr>
              <a:t>10/2/2010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JETS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DC6A5F-E5FE-4CEE-A180-DBD91B5E4B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A5BCA4-E64F-412F-9744-133D2F983EC3}" type="datetime1">
              <a:rPr lang="en-US"/>
              <a:pPr>
                <a:defRPr/>
              </a:pPr>
              <a:t>10/2/2010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JETS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0AB39C-27D1-455F-AED8-6C3D77FE72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457341-941D-4247-A073-073D0861AEDC}" type="datetime1">
              <a:rPr lang="en-US"/>
              <a:pPr>
                <a:defRPr/>
              </a:pPr>
              <a:t>10/2/2010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JETS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CB2748-A92D-46C8-88AC-8086B74051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9E9661-94EC-4203-8DF9-A9CB656C522A}" type="datetime1">
              <a:rPr lang="en-US"/>
              <a:pPr>
                <a:defRPr/>
              </a:pPr>
              <a:t>10/2/2010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JETS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349D91-FE06-401C-98CD-B35C1090C3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272A5DC-6902-43F3-8408-F89A2075CEA4}" type="datetime1">
              <a:rPr lang="en-US"/>
              <a:pPr>
                <a:defRPr/>
              </a:pPr>
              <a:t>10/2/2010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JETS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DC0A42C-4F29-4DEC-B0B1-9178DD3EB4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bmp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bmp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bmp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bmp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jconnect logos bett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33800" y="11779"/>
            <a:ext cx="2133600" cy="82365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1" y="771525"/>
            <a:ext cx="6486524" cy="5996786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 bwMode="auto">
          <a:xfrm>
            <a:off x="2209800" y="756984"/>
            <a:ext cx="4724400" cy="566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1800" dirty="0" smtClean="0">
                <a:solidFill>
                  <a:schemeClr val="accent3">
                    <a:lumMod val="50000"/>
                  </a:schemeClr>
                </a:solidFill>
              </a:rPr>
              <a:t>Contemporary Jewish Issues, Session 4 </a:t>
            </a:r>
            <a:endParaRPr lang="en-US" sz="18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>
          <a:xfrm>
            <a:off x="2743200" y="1343025"/>
            <a:ext cx="3657600" cy="790575"/>
          </a:xfrm>
        </p:spPr>
        <p:txBody>
          <a:bodyPr>
            <a:normAutofit/>
          </a:bodyPr>
          <a:lstStyle/>
          <a:p>
            <a:r>
              <a:rPr lang="he-IL" dirty="0" smtClean="0">
                <a:solidFill>
                  <a:srgbClr val="FF0000"/>
                </a:solidFill>
              </a:rPr>
              <a:t>תיקון עולם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905001" y="3009898"/>
            <a:ext cx="4800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Our </a:t>
            </a:r>
            <a:r>
              <a:rPr lang="en-US" sz="3600" b="1" dirty="0" smtClean="0">
                <a:solidFill>
                  <a:srgbClr val="FF0000"/>
                </a:solidFill>
              </a:rPr>
              <a:t>Responsibility </a:t>
            </a:r>
          </a:p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to </a:t>
            </a:r>
            <a:r>
              <a:rPr lang="en-US" sz="3600" b="1" dirty="0">
                <a:solidFill>
                  <a:schemeClr val="bg1"/>
                </a:solidFill>
              </a:rPr>
              <a:t>the World</a:t>
            </a:r>
          </a:p>
        </p:txBody>
      </p:sp>
    </p:spTree>
    <p:extLst>
      <p:ext uri="{BB962C8B-B14F-4D97-AF65-F5344CB8AC3E}">
        <p14:creationId xmlns:p14="http://schemas.microsoft.com/office/powerpoint/2010/main" val="3506164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Look for G-d’s qualities: 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5316" y="1600200"/>
            <a:ext cx="6013368" cy="4525963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343F14-C14F-46CF-B123-EF645EBC72E5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974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Micha</a:t>
            </a:r>
            <a:r>
              <a:rPr lang="en-US" dirty="0" smtClean="0"/>
              <a:t> 6:7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9800" y="1524000"/>
            <a:ext cx="4724400" cy="990600"/>
          </a:xfrm>
        </p:spPr>
        <p:txBody>
          <a:bodyPr/>
          <a:lstStyle/>
          <a:p>
            <a:pPr algn="r" rtl="1"/>
            <a:r>
              <a:rPr lang="he-IL" dirty="0" smtClean="0"/>
              <a:t>הִגִּיד לְךָ אָדָם, מַה-טּוֹב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343F14-C14F-46CF-B123-EF645EBC72E5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5" name="Picture 4" descr="green-field-wallpapers_8739_1024x76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09800" y="2667000"/>
            <a:ext cx="4876800" cy="3657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וּמָה-ה' דּוֹרֵשׁ מִמְּךָ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343F14-C14F-46CF-B123-EF645EBC72E5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1143000"/>
            <a:ext cx="2628900" cy="39732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0"/>
            <a:ext cx="4419600" cy="1143000"/>
          </a:xfrm>
        </p:spPr>
        <p:txBody>
          <a:bodyPr/>
          <a:lstStyle/>
          <a:p>
            <a:pPr rtl="1"/>
            <a:r>
              <a:rPr lang="he-IL" dirty="0" smtClean="0"/>
              <a:t>כִּי </a:t>
            </a:r>
            <a:r>
              <a:rPr lang="he-IL" sz="4000" dirty="0" smtClean="0"/>
              <a:t>אִם</a:t>
            </a:r>
            <a:r>
              <a:rPr lang="en-US" sz="4000" dirty="0" smtClean="0"/>
              <a:t> </a:t>
            </a:r>
            <a:r>
              <a:rPr lang="he-IL" sz="6000" dirty="0" smtClean="0"/>
              <a:t>עֲשׂוֹת </a:t>
            </a:r>
            <a:r>
              <a:rPr lang="he-IL" dirty="0" smtClean="0"/>
              <a:t>מִשְׁפָּט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200" y="1219200"/>
            <a:ext cx="3257550" cy="2889762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343F14-C14F-46CF-B123-EF645EBC72E5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ldlad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2819400"/>
            <a:ext cx="2971800" cy="3742267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0" y="533400"/>
            <a:ext cx="3200400" cy="1447800"/>
          </a:xfrm>
        </p:spPr>
        <p:txBody>
          <a:bodyPr/>
          <a:lstStyle/>
          <a:p>
            <a:pPr algn="r" rtl="1">
              <a:buNone/>
            </a:pPr>
            <a:r>
              <a:rPr lang="he-IL" sz="5400" dirty="0" smtClean="0"/>
              <a:t>וְאַהֲבַת </a:t>
            </a:r>
            <a:r>
              <a:rPr lang="he-IL" sz="3600" dirty="0" smtClean="0"/>
              <a:t>חֶסֶד </a:t>
            </a:r>
            <a:endParaRPr lang="en-US" sz="36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343F14-C14F-46CF-B123-EF645EBC72E5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pic>
        <p:nvPicPr>
          <p:cNvPr id="6" name="Picture 5" descr="053-Oak-charity-box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86400" y="2438400"/>
            <a:ext cx="4013200" cy="401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0" y="304800"/>
            <a:ext cx="4038600" cy="990600"/>
          </a:xfrm>
        </p:spPr>
        <p:txBody>
          <a:bodyPr/>
          <a:lstStyle/>
          <a:p>
            <a:pPr marL="0" indent="0">
              <a:buNone/>
            </a:pPr>
            <a:r>
              <a:rPr lang="he-IL" dirty="0" smtClean="0"/>
              <a:t>וְהַצְנֵעַ לֶכֶת, עִם-אֱלֹ'קיךָ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343F14-C14F-46CF-B123-EF645EBC72E5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pic>
        <p:nvPicPr>
          <p:cNvPr id="5" name="Picture 4" descr="i'm-humble-72211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76400" y="1600200"/>
            <a:ext cx="3810000" cy="3911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See source sheet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2590800"/>
            <a:ext cx="6553200" cy="1066800"/>
          </a:xfrm>
        </p:spPr>
        <p:txBody>
          <a:bodyPr/>
          <a:lstStyle/>
          <a:p>
            <a:r>
              <a:rPr lang="en-US" dirty="0" smtClean="0"/>
              <a:t>What are other G-</a:t>
            </a:r>
            <a:r>
              <a:rPr lang="en-US" dirty="0" err="1" smtClean="0"/>
              <a:t>dly</a:t>
            </a:r>
            <a:r>
              <a:rPr lang="en-US" dirty="0" smtClean="0"/>
              <a:t> qualities?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343F14-C14F-46CF-B123-EF645EBC72E5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788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G-d’s qualities?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319002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343F14-C14F-46CF-B123-EF645EBC72E5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828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" y="304800"/>
            <a:ext cx="8229600" cy="1143000"/>
          </a:xfrm>
        </p:spPr>
        <p:txBody>
          <a:bodyPr/>
          <a:lstStyle/>
          <a:p>
            <a:r>
              <a:rPr lang="en-US" dirty="0"/>
              <a:t>Have a G-</a:t>
            </a:r>
            <a:r>
              <a:rPr lang="en-US" dirty="0" err="1"/>
              <a:t>dly</a:t>
            </a:r>
            <a:r>
              <a:rPr lang="en-US" dirty="0"/>
              <a:t> Day</a:t>
            </a:r>
            <a:r>
              <a:rPr lang="en-US" dirty="0" smtClean="0"/>
              <a:t>!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2057400"/>
            <a:ext cx="3657600" cy="2980267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343F14-C14F-46CF-B123-EF645EBC72E5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797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3048000"/>
            <a:ext cx="4267200" cy="21336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0070C0"/>
                </a:solidFill>
              </a:rPr>
              <a:t>What’s the difference?</a:t>
            </a:r>
          </a:p>
        </p:txBody>
      </p:sp>
      <p:pic>
        <p:nvPicPr>
          <p:cNvPr id="6147" name="Content Placeholder 4" descr="chesse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3276600" cy="245745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B368D8-2308-4755-9469-B81C3DD444EA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pic>
        <p:nvPicPr>
          <p:cNvPr id="6149" name="Picture 5" descr="tzedakah box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2438400"/>
            <a:ext cx="2438400" cy="3773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-152400" y="1981200"/>
            <a:ext cx="32004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rtl="1">
              <a:buFont typeface="Arial" charset="0"/>
              <a:buNone/>
            </a:pPr>
            <a:r>
              <a:rPr lang="he-IL" sz="5400" smtClean="0">
                <a:solidFill>
                  <a:srgbClr val="FF0000"/>
                </a:solidFill>
              </a:rPr>
              <a:t>וְאַהֲבַת </a:t>
            </a:r>
            <a:r>
              <a:rPr lang="he-IL" sz="3600" smtClean="0">
                <a:solidFill>
                  <a:srgbClr val="FF0000"/>
                </a:solidFill>
              </a:rPr>
              <a:t>חֶסֶד </a:t>
            </a:r>
            <a:endParaRPr lang="en-US" sz="36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9649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2057400"/>
            <a:ext cx="4648200" cy="2971800"/>
          </a:xfrm>
        </p:spPr>
        <p:txBody>
          <a:bodyPr/>
          <a:lstStyle/>
          <a:p>
            <a:r>
              <a:rPr lang="en-US" dirty="0" smtClean="0"/>
              <a:t>Why </a:t>
            </a:r>
            <a:r>
              <a:rPr lang="en-US" dirty="0" smtClean="0"/>
              <a:t>do we </a:t>
            </a:r>
            <a:br>
              <a:rPr lang="en-US" dirty="0" smtClean="0"/>
            </a:br>
            <a:r>
              <a:rPr lang="en-US" dirty="0" smtClean="0"/>
              <a:t>need </a:t>
            </a:r>
            <a:r>
              <a:rPr lang="en-US" dirty="0" smtClean="0"/>
              <a:t>to be responsible</a:t>
            </a:r>
            <a:br>
              <a:rPr lang="en-US" dirty="0" smtClean="0"/>
            </a:br>
            <a:r>
              <a:rPr lang="he-IL" dirty="0" smtClean="0"/>
              <a:t>לתקן עולם?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343F14-C14F-46CF-B123-EF645EBC72E5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7500" y="4572000"/>
            <a:ext cx="2295769" cy="1905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76225"/>
            <a:ext cx="228600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559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838200"/>
            <a:ext cx="3886200" cy="2057400"/>
          </a:xfrm>
        </p:spPr>
        <p:txBody>
          <a:bodyPr/>
          <a:lstStyle/>
          <a:p>
            <a:r>
              <a:rPr lang="he-IL" dirty="0"/>
              <a:t>נַעֲשֶׂה אָדָם בְּצַלְמֵנוּ כִּדְמוּתֵנוּ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343F14-C14F-46CF-B123-EF645EBC72E5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5" name="Content Placeholder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733800" y="304799"/>
            <a:ext cx="3671316" cy="5598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1219200" y="3752166"/>
            <a:ext cx="5562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e-IL" dirty="0"/>
              <a:t>וַיִּבְרָא אֱלֹהִים אֶת-הָאָדָם בְּצַלְמוֹ, בְּצֶלֶם אֱלֹהִים בָּרָא </a:t>
            </a:r>
            <a:r>
              <a:rPr lang="he-IL" dirty="0" smtClean="0"/>
              <a:t>אֹתוֹ</a:t>
            </a:r>
            <a:endParaRPr lang="en-US" dirty="0" smtClean="0"/>
          </a:p>
          <a:p>
            <a:pPr algn="ctr"/>
            <a:r>
              <a:rPr lang="he-IL" dirty="0" smtClean="0"/>
              <a:t>בראשית </a:t>
            </a:r>
            <a:r>
              <a:rPr lang="he-IL" dirty="0" smtClean="0"/>
              <a:t>א:כו-כז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29771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752600"/>
            <a:ext cx="7848600" cy="2819400"/>
          </a:xfrm>
        </p:spPr>
        <p:txBody>
          <a:bodyPr/>
          <a:lstStyle/>
          <a:p>
            <a:pPr algn="l"/>
            <a:r>
              <a:rPr lang="en-US" dirty="0" smtClean="0"/>
              <a:t>What do you </a:t>
            </a:r>
            <a:r>
              <a:rPr lang="en-US" dirty="0" smtClean="0"/>
              <a:t>want out </a:t>
            </a:r>
            <a:r>
              <a:rPr lang="en-US" dirty="0" smtClean="0"/>
              <a:t>of life?</a:t>
            </a:r>
            <a:br>
              <a:rPr lang="en-US" dirty="0" smtClean="0"/>
            </a:br>
            <a:r>
              <a:rPr lang="en-US" sz="2000" dirty="0" smtClean="0"/>
              <a:t>1</a:t>
            </a:r>
            <a:r>
              <a:rPr lang="en-US" sz="3600" dirty="0" smtClean="0"/>
              <a:t>. </a:t>
            </a:r>
            <a:r>
              <a:rPr lang="en-US" sz="2000" dirty="0" smtClean="0"/>
              <a:t>Watch </a:t>
            </a:r>
            <a:r>
              <a:rPr lang="en-US" sz="2000" dirty="0" smtClean="0"/>
              <a:t>clip, ‘For Goodness Sakes</a:t>
            </a:r>
            <a:r>
              <a:rPr lang="en-US" sz="2000" dirty="0" smtClean="0"/>
              <a:t>’</a:t>
            </a:r>
            <a:br>
              <a:rPr lang="en-US" sz="2000" dirty="0" smtClean="0"/>
            </a:br>
            <a:r>
              <a:rPr lang="en-US" sz="2000" dirty="0" smtClean="0"/>
              <a:t>2. </a:t>
            </a:r>
            <a:r>
              <a:rPr lang="en-US" sz="2000" dirty="0"/>
              <a:t>See source </a:t>
            </a:r>
            <a:r>
              <a:rPr lang="en-US" sz="2000" dirty="0" smtClean="0"/>
              <a:t>sheet, answer question 1: Philosophy</a:t>
            </a:r>
            <a:r>
              <a:rPr lang="en-US" sz="2000" dirty="0"/>
              <a:t/>
            </a:r>
            <a:br>
              <a:rPr lang="en-US" sz="2000" dirty="0"/>
            </a:b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343F14-C14F-46CF-B123-EF645EBC72E5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76888196"/>
              </p:ext>
            </p:extLst>
          </p:nvPr>
        </p:nvGraphicFramePr>
        <p:xfrm>
          <a:off x="457200" y="2514441"/>
          <a:ext cx="8229600" cy="2697480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0">
                <a:tc>
                  <a:txBody>
                    <a:bodyPr/>
                    <a:lstStyle/>
                    <a:p>
                      <a:r>
                        <a:rPr lang="he-IL"/>
                        <a:t>  מִי-הָאִישׁ, הֶחָפֵץ חַיִּים;    אֹהֵב יָמִים, לִרְאוֹת טוֹב. </a:t>
                      </a: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13</a:t>
                      </a:r>
                      <a:r>
                        <a:rPr lang="en-US" dirty="0"/>
                        <a:t> Who is the man that </a:t>
                      </a:r>
                      <a:r>
                        <a:rPr lang="en-US" dirty="0" smtClean="0"/>
                        <a:t>_______life</a:t>
                      </a:r>
                      <a:r>
                        <a:rPr lang="en-US" dirty="0"/>
                        <a:t>, and </a:t>
                      </a:r>
                      <a:r>
                        <a:rPr lang="en-US" dirty="0" smtClean="0"/>
                        <a:t>______days</a:t>
                      </a:r>
                      <a:r>
                        <a:rPr lang="en-US" dirty="0"/>
                        <a:t>, that he may see </a:t>
                      </a:r>
                      <a:r>
                        <a:rPr lang="en-US" dirty="0" smtClean="0"/>
                        <a:t>good?</a:t>
                      </a:r>
                      <a:r>
                        <a:rPr lang="en-US" dirty="0"/>
                        <a:t/>
                      </a:r>
                      <a:br>
                        <a:rPr lang="en-US" dirty="0"/>
                      </a:br>
                      <a:endParaRPr lang="en-US" dirty="0"/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he-IL" b="1"/>
                        <a:t>יד</a:t>
                      </a:r>
                      <a:r>
                        <a:rPr lang="he-IL"/>
                        <a:t>  נְצֹר לְשׁוֹנְךָ מֵרָע;    וּשְׂפָתֶיךָ, מִדַּבֵּר מִרְמָה. </a:t>
                      </a: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14</a:t>
                      </a:r>
                      <a:r>
                        <a:rPr lang="en-US" dirty="0"/>
                        <a:t> Keep </a:t>
                      </a:r>
                      <a:r>
                        <a:rPr lang="en-US" dirty="0" smtClean="0"/>
                        <a:t>______tongue </a:t>
                      </a:r>
                      <a:r>
                        <a:rPr lang="en-US" dirty="0"/>
                        <a:t>from evil, and </a:t>
                      </a:r>
                      <a:r>
                        <a:rPr lang="en-US" dirty="0" smtClean="0"/>
                        <a:t>your lips </a:t>
                      </a:r>
                      <a:r>
                        <a:rPr lang="en-US" dirty="0"/>
                        <a:t>from </a:t>
                      </a:r>
                      <a:r>
                        <a:rPr lang="en-US" dirty="0" smtClean="0"/>
                        <a:t>speaking</a:t>
                      </a:r>
                      <a:r>
                        <a:rPr lang="en-US" baseline="0" dirty="0" smtClean="0"/>
                        <a:t> _______</a:t>
                      </a:r>
                      <a:r>
                        <a:rPr lang="en-US" dirty="0" smtClean="0"/>
                        <a:t>.</a:t>
                      </a:r>
                      <a:r>
                        <a:rPr lang="en-US" dirty="0"/>
                        <a:t/>
                      </a:r>
                      <a:br>
                        <a:rPr lang="en-US" dirty="0"/>
                      </a:br>
                      <a:endParaRPr lang="en-US" dirty="0"/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he-IL" b="1"/>
                        <a:t>טו</a:t>
                      </a:r>
                      <a:r>
                        <a:rPr lang="he-IL"/>
                        <a:t>  סוּר מֵרָע, וַעֲשֵׂה-טוֹב;    בַּקֵּשׁ שָׁלוֹם וְרָדְפֵהוּ. </a:t>
                      </a: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15</a:t>
                      </a:r>
                      <a:r>
                        <a:rPr lang="en-US" dirty="0"/>
                        <a:t> </a:t>
                      </a:r>
                      <a:r>
                        <a:rPr lang="en-US" dirty="0" smtClean="0"/>
                        <a:t>________from </a:t>
                      </a:r>
                      <a:r>
                        <a:rPr lang="en-US" dirty="0"/>
                        <a:t>evil, and do good; seek </a:t>
                      </a:r>
                      <a:r>
                        <a:rPr lang="en-US" dirty="0" smtClean="0"/>
                        <a:t>_________, </a:t>
                      </a:r>
                      <a:r>
                        <a:rPr lang="en-US"/>
                        <a:t>and </a:t>
                      </a:r>
                      <a:r>
                        <a:rPr lang="en-US" smtClean="0"/>
                        <a:t>_________it</a:t>
                      </a:r>
                      <a:r>
                        <a:rPr lang="en-US" dirty="0"/>
                        <a:t>.</a:t>
                      </a:r>
                      <a:br>
                        <a:rPr lang="en-US" dirty="0"/>
                      </a:br>
                      <a:endParaRPr lang="en-US" dirty="0"/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343F14-C14F-46CF-B123-EF645EBC72E5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409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Why did G-d create </a:t>
            </a:r>
            <a:br>
              <a:rPr lang="en-US" dirty="0" smtClean="0"/>
            </a:br>
            <a:r>
              <a:rPr lang="en-US" dirty="0" smtClean="0"/>
              <a:t>an imperfect world?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5305681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3DD3F4-A776-404A-A660-1BCF81BAF10F}" type="slidenum">
              <a:rPr lang="en-US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680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78507EA4-864B-4784-87BF-C71C6F347A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graphicEl>
                                              <a:dgm id="{78507EA4-864B-4784-87BF-C71C6F347A1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6990E4CB-C3CC-420F-B66F-EEDA5061730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graphicEl>
                                              <a:dgm id="{6990E4CB-C3CC-420F-B66F-EEDA5061730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912599D8-C931-4638-98F2-FBDE789FA6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>
                                            <p:graphicEl>
                                              <a:dgm id="{912599D8-C931-4638-98F2-FBDE789FA69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628EDCB-779B-4E26-B53B-1DCB4F3FF3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6">
                                            <p:graphicEl>
                                              <a:dgm id="{C628EDCB-779B-4E26-B53B-1DCB4F3FF37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6BB60AA5-E9FA-4EE3-83AA-AEA600CC67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>
                                            <p:graphicEl>
                                              <a:dgm id="{6BB60AA5-E9FA-4EE3-83AA-AEA600CC67F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1747F8C0-D92B-4CB6-A775-964D956273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6">
                                            <p:graphicEl>
                                              <a:dgm id="{1747F8C0-D92B-4CB6-A775-964D956273F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E0271F4-3915-4E4B-8E6F-3B3726B6C6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6">
                                            <p:graphicEl>
                                              <a:dgm id="{0E0271F4-3915-4E4B-8E6F-3B3726B6C6F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EB99B64-930F-4618-932B-2F26871E9F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6">
                                            <p:graphicEl>
                                              <a:dgm id="{2EB99B64-930F-4618-932B-2F26871E9FD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59B58184-FE58-47AC-B74E-740F9D4C39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6">
                                            <p:graphicEl>
                                              <a:dgm id="{59B58184-FE58-47AC-B74E-740F9D4C392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How do we qualify </a:t>
            </a:r>
            <a:br>
              <a:rPr lang="en-US" dirty="0" smtClean="0"/>
            </a:br>
            <a:r>
              <a:rPr lang="en-US" dirty="0" smtClean="0"/>
              <a:t>our relationship with G-d?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77A5A6-737D-4EAB-AD40-CC1B2CB0C837}" type="slidenum">
              <a:rPr lang="en-US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138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555B021-4597-4A67-9388-AD80E131DC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dgm id="{B555B021-4597-4A67-9388-AD80E131DCE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1A54C16-E414-41E8-A9F5-50496502900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dgm id="{41A54C16-E414-41E8-A9F5-50496502900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7533A6A-7F1E-4A9E-B4B6-D970C51FDB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graphicEl>
                                              <a:dgm id="{47533A6A-7F1E-4A9E-B4B6-D970C51FDB2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212D254-AAA1-46B7-92FE-5829124D4C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>
                                            <p:graphicEl>
                                              <a:dgm id="{E212D254-AAA1-46B7-92FE-5829124D4C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B849A1E-EFF2-4407-A9B1-4D16C433E2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>
                                            <p:graphicEl>
                                              <a:dgm id="{1B849A1E-EFF2-4407-A9B1-4D16C433E2D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Content Placeholder 4" descr="wheat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524000"/>
            <a:ext cx="3667125" cy="2744788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3EC43B-49A2-40E1-B0FF-938E1033E05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6" name="Picture 5" descr="pizza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1371600"/>
            <a:ext cx="2417763" cy="2868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5753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961BBE-5C9D-4E05-B69F-80D45988207A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10243" name="Content Placeholder 6" descr="oil pumping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" y="1143000"/>
            <a:ext cx="3825116" cy="2971800"/>
          </a:xfrm>
        </p:spPr>
      </p:pic>
      <p:pic>
        <p:nvPicPr>
          <p:cNvPr id="8" name="Picture 7" descr="pumping ga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143000"/>
            <a:ext cx="3654425" cy="275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7320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9873</TotalTime>
  <Words>351</Words>
  <Application>Microsoft Office PowerPoint</Application>
  <PresentationFormat>On-screen Show (4:3)</PresentationFormat>
  <Paragraphs>72</Paragraphs>
  <Slides>19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PowerPoint Presentation</vt:lpstr>
      <vt:lpstr>Why do we  need to be responsible לתקן עולם?</vt:lpstr>
      <vt:lpstr>נַעֲשֶׂה אָדָם בְּצַלְמֵנוּ כִּדְמוּתֵנוּ</vt:lpstr>
      <vt:lpstr>What do you want out of life? 1. Watch clip, ‘For Goodness Sakes’ 2. See source sheet, answer question 1: Philosophy </vt:lpstr>
      <vt:lpstr>PowerPoint Presentation</vt:lpstr>
      <vt:lpstr>Why did G-d create  an imperfect world?</vt:lpstr>
      <vt:lpstr>How do we qualify  our relationship with G-d?</vt:lpstr>
      <vt:lpstr>PowerPoint Presentation</vt:lpstr>
      <vt:lpstr>PowerPoint Presentation</vt:lpstr>
      <vt:lpstr>Look for G-d’s qualities: </vt:lpstr>
      <vt:lpstr>Micha 6:7</vt:lpstr>
      <vt:lpstr>וּמָה-ה' דּוֹרֵשׁ מִמְּךָ </vt:lpstr>
      <vt:lpstr>כִּי אִם עֲשׂוֹת מִשְׁפָּט</vt:lpstr>
      <vt:lpstr>PowerPoint Presentation</vt:lpstr>
      <vt:lpstr>PowerPoint Presentation</vt:lpstr>
      <vt:lpstr>See source sheet</vt:lpstr>
      <vt:lpstr>What are G-d’s qualities?</vt:lpstr>
      <vt:lpstr>Have a G-dly Day!</vt:lpstr>
      <vt:lpstr>What’s the difference?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Tikkun Olam and Project LEKET</dc:title>
  <dc:creator>Semadar Goldstein</dc:creator>
  <cp:lastModifiedBy>Semadar Goldstein</cp:lastModifiedBy>
  <cp:revision>109</cp:revision>
  <dcterms:created xsi:type="dcterms:W3CDTF">2010-09-14T05:09:31Z</dcterms:created>
  <dcterms:modified xsi:type="dcterms:W3CDTF">2010-10-03T14:02:12Z</dcterms:modified>
</cp:coreProperties>
</file>